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tmp" ContentType="image/png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3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4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5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6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2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3.xml" ContentType="application/vnd.openxmlformats-officedocument.presentationml.notesSlide+xml"/>
  <Override PartName="/ppt/charts/chart3.xml" ContentType="application/vnd.openxmlformats-officedocument.drawingml.chart+xml"/>
  <Override PartName="/ppt/notesSlides/notesSlide4.xml" ContentType="application/vnd.openxmlformats-officedocument.presentationml.notesSlide+xml"/>
  <Override PartName="/ppt/charts/chart4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5" r:id="rId2"/>
    <p:sldMasterId id="2147483691" r:id="rId3"/>
    <p:sldMasterId id="2147483705" r:id="rId4"/>
    <p:sldMasterId id="2147483744" r:id="rId5"/>
    <p:sldMasterId id="2147483754" r:id="rId6"/>
    <p:sldMasterId id="2147483764" r:id="rId7"/>
  </p:sldMasterIdLst>
  <p:notesMasterIdLst>
    <p:notesMasterId r:id="rId26"/>
  </p:notesMasterIdLst>
  <p:sldIdLst>
    <p:sldId id="765" r:id="rId8"/>
    <p:sldId id="1349" r:id="rId9"/>
    <p:sldId id="1568" r:id="rId10"/>
    <p:sldId id="1560" r:id="rId11"/>
    <p:sldId id="1569" r:id="rId12"/>
    <p:sldId id="1559" r:id="rId13"/>
    <p:sldId id="1570" r:id="rId14"/>
    <p:sldId id="1571" r:id="rId15"/>
    <p:sldId id="1572" r:id="rId16"/>
    <p:sldId id="1528" r:id="rId17"/>
    <p:sldId id="1573" r:id="rId18"/>
    <p:sldId id="1575" r:id="rId19"/>
    <p:sldId id="1574" r:id="rId20"/>
    <p:sldId id="1537" r:id="rId21"/>
    <p:sldId id="1538" r:id="rId22"/>
    <p:sldId id="1576" r:id="rId23"/>
    <p:sldId id="1577" r:id="rId24"/>
    <p:sldId id="1554" r:id="rId25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224" userDrawn="1">
          <p15:clr>
            <a:srgbClr val="A4A3A4"/>
          </p15:clr>
        </p15:guide>
        <p15:guide id="2" pos="41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31145"/>
    <a:srgbClr val="305983"/>
    <a:srgbClr val="E7F6EA"/>
    <a:srgbClr val="92D050"/>
    <a:srgbClr val="00CD61"/>
    <a:srgbClr val="F7E7E9"/>
    <a:srgbClr val="F26289"/>
    <a:srgbClr val="FF66FF"/>
    <a:srgbClr val="FF33CC"/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Bez stylu, mřížka tabulky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Střední sty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16DA210-FB5B-4158-B5E0-FEB733F419BA}" styleName="Světlý styl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C083E6E3-FA7D-4D7B-A595-EF9225AFEA82}" styleName="Světlý styl 1 – zvýraznění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7668" autoAdjust="0"/>
    <p:restoredTop sz="93721" autoAdjust="0"/>
  </p:normalViewPr>
  <p:slideViewPr>
    <p:cSldViewPr snapToGrid="0">
      <p:cViewPr varScale="1">
        <p:scale>
          <a:sx n="75" d="100"/>
          <a:sy n="75" d="100"/>
        </p:scale>
        <p:origin x="432" y="27"/>
      </p:cViewPr>
      <p:guideLst>
        <p:guide orient="horz" pos="4224"/>
        <p:guide pos="41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4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viewProps" Target="viewProps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5725639816114128E-2"/>
          <c:y val="3.7414076378474583E-2"/>
          <c:w val="0.93069323165507978"/>
          <c:h val="0.82729398410055177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% pozitivních</c:v>
                </c:pt>
              </c:strCache>
            </c:strRef>
          </c:tx>
          <c:spPr>
            <a:ln w="19050" cap="rnd">
              <a:solidFill>
                <a:schemeClr val="tx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tx1"/>
              </a:solidFill>
              <a:ln w="19050">
                <a:solidFill>
                  <a:schemeClr val="tx1"/>
                </a:solidFill>
              </a:ln>
              <a:effectLst/>
            </c:spPr>
          </c:marker>
          <c:trendline>
            <c:spPr>
              <a:ln w="25400" cap="rnd">
                <a:solidFill>
                  <a:srgbClr val="FF0000"/>
                </a:solidFill>
                <a:prstDash val="solid"/>
              </a:ln>
              <a:effectLst/>
            </c:spPr>
            <c:trendlineType val="movingAvg"/>
            <c:period val="7"/>
            <c:dispRSqr val="0"/>
            <c:dispEq val="0"/>
          </c:trendline>
          <c:cat>
            <c:numRef>
              <c:f>Sheet1!$A$17:$A$165</c:f>
              <c:numCache>
                <c:formatCode>m/d/yyyy</c:formatCode>
                <c:ptCount val="149"/>
                <c:pt idx="0">
                  <c:v>44090</c:v>
                </c:pt>
                <c:pt idx="1">
                  <c:v>44091</c:v>
                </c:pt>
                <c:pt idx="2">
                  <c:v>44092</c:v>
                </c:pt>
                <c:pt idx="3">
                  <c:v>44093</c:v>
                </c:pt>
                <c:pt idx="4">
                  <c:v>44094</c:v>
                </c:pt>
                <c:pt idx="5">
                  <c:v>44095</c:v>
                </c:pt>
                <c:pt idx="6">
                  <c:v>44096</c:v>
                </c:pt>
                <c:pt idx="7">
                  <c:v>44097</c:v>
                </c:pt>
                <c:pt idx="8">
                  <c:v>44098</c:v>
                </c:pt>
                <c:pt idx="9">
                  <c:v>44099</c:v>
                </c:pt>
                <c:pt idx="10">
                  <c:v>44100</c:v>
                </c:pt>
                <c:pt idx="11">
                  <c:v>44101</c:v>
                </c:pt>
                <c:pt idx="12">
                  <c:v>44102</c:v>
                </c:pt>
                <c:pt idx="13">
                  <c:v>44103</c:v>
                </c:pt>
                <c:pt idx="14">
                  <c:v>44104</c:v>
                </c:pt>
                <c:pt idx="15">
                  <c:v>44105</c:v>
                </c:pt>
                <c:pt idx="16">
                  <c:v>44106</c:v>
                </c:pt>
                <c:pt idx="17">
                  <c:v>44107</c:v>
                </c:pt>
                <c:pt idx="18">
                  <c:v>44108</c:v>
                </c:pt>
                <c:pt idx="19">
                  <c:v>44109</c:v>
                </c:pt>
                <c:pt idx="20">
                  <c:v>44110</c:v>
                </c:pt>
                <c:pt idx="21">
                  <c:v>44111</c:v>
                </c:pt>
                <c:pt idx="22">
                  <c:v>44112</c:v>
                </c:pt>
                <c:pt idx="23">
                  <c:v>44113</c:v>
                </c:pt>
                <c:pt idx="24">
                  <c:v>44114</c:v>
                </c:pt>
                <c:pt idx="25">
                  <c:v>44115</c:v>
                </c:pt>
                <c:pt idx="26">
                  <c:v>44116</c:v>
                </c:pt>
                <c:pt idx="27">
                  <c:v>44117</c:v>
                </c:pt>
                <c:pt idx="28">
                  <c:v>44118</c:v>
                </c:pt>
                <c:pt idx="29">
                  <c:v>44119</c:v>
                </c:pt>
                <c:pt idx="30">
                  <c:v>44120</c:v>
                </c:pt>
                <c:pt idx="31">
                  <c:v>44121</c:v>
                </c:pt>
                <c:pt idx="32">
                  <c:v>44122</c:v>
                </c:pt>
                <c:pt idx="33">
                  <c:v>44123</c:v>
                </c:pt>
                <c:pt idx="34">
                  <c:v>44124</c:v>
                </c:pt>
                <c:pt idx="35">
                  <c:v>44125</c:v>
                </c:pt>
                <c:pt idx="36">
                  <c:v>44126</c:v>
                </c:pt>
                <c:pt idx="37">
                  <c:v>44127</c:v>
                </c:pt>
                <c:pt idx="38">
                  <c:v>44128</c:v>
                </c:pt>
                <c:pt idx="39">
                  <c:v>44129</c:v>
                </c:pt>
                <c:pt idx="40">
                  <c:v>44130</c:v>
                </c:pt>
                <c:pt idx="41">
                  <c:v>44131</c:v>
                </c:pt>
                <c:pt idx="42">
                  <c:v>44132</c:v>
                </c:pt>
                <c:pt idx="43">
                  <c:v>44133</c:v>
                </c:pt>
                <c:pt idx="44">
                  <c:v>44134</c:v>
                </c:pt>
                <c:pt idx="45">
                  <c:v>44135</c:v>
                </c:pt>
                <c:pt idx="46">
                  <c:v>44136</c:v>
                </c:pt>
                <c:pt idx="47">
                  <c:v>44137</c:v>
                </c:pt>
                <c:pt idx="48">
                  <c:v>44138</c:v>
                </c:pt>
                <c:pt idx="49">
                  <c:v>44139</c:v>
                </c:pt>
                <c:pt idx="50">
                  <c:v>44140</c:v>
                </c:pt>
                <c:pt idx="51">
                  <c:v>44141</c:v>
                </c:pt>
                <c:pt idx="52">
                  <c:v>44142</c:v>
                </c:pt>
                <c:pt idx="53">
                  <c:v>44143</c:v>
                </c:pt>
                <c:pt idx="54">
                  <c:v>44144</c:v>
                </c:pt>
                <c:pt idx="55">
                  <c:v>44145</c:v>
                </c:pt>
                <c:pt idx="56">
                  <c:v>44146</c:v>
                </c:pt>
                <c:pt idx="57">
                  <c:v>44147</c:v>
                </c:pt>
                <c:pt idx="58">
                  <c:v>44148</c:v>
                </c:pt>
                <c:pt idx="59">
                  <c:v>44149</c:v>
                </c:pt>
                <c:pt idx="60">
                  <c:v>44150</c:v>
                </c:pt>
                <c:pt idx="61">
                  <c:v>44151</c:v>
                </c:pt>
                <c:pt idx="62">
                  <c:v>44152</c:v>
                </c:pt>
                <c:pt idx="63">
                  <c:v>44153</c:v>
                </c:pt>
                <c:pt idx="64">
                  <c:v>44154</c:v>
                </c:pt>
                <c:pt idx="65">
                  <c:v>44155</c:v>
                </c:pt>
                <c:pt idx="66">
                  <c:v>44156</c:v>
                </c:pt>
                <c:pt idx="67">
                  <c:v>44157</c:v>
                </c:pt>
                <c:pt idx="68">
                  <c:v>44158</c:v>
                </c:pt>
                <c:pt idx="69">
                  <c:v>44159</c:v>
                </c:pt>
                <c:pt idx="70">
                  <c:v>44160</c:v>
                </c:pt>
                <c:pt idx="71">
                  <c:v>44161</c:v>
                </c:pt>
                <c:pt idx="72">
                  <c:v>44162</c:v>
                </c:pt>
                <c:pt idx="73">
                  <c:v>44163</c:v>
                </c:pt>
                <c:pt idx="74">
                  <c:v>44164</c:v>
                </c:pt>
                <c:pt idx="75">
                  <c:v>44165</c:v>
                </c:pt>
                <c:pt idx="76">
                  <c:v>44166</c:v>
                </c:pt>
                <c:pt idx="77">
                  <c:v>44167</c:v>
                </c:pt>
                <c:pt idx="78">
                  <c:v>44168</c:v>
                </c:pt>
                <c:pt idx="79">
                  <c:v>44169</c:v>
                </c:pt>
                <c:pt idx="80">
                  <c:v>44170</c:v>
                </c:pt>
                <c:pt idx="81">
                  <c:v>44171</c:v>
                </c:pt>
                <c:pt idx="82">
                  <c:v>44172</c:v>
                </c:pt>
                <c:pt idx="83">
                  <c:v>44173</c:v>
                </c:pt>
                <c:pt idx="84">
                  <c:v>44174</c:v>
                </c:pt>
                <c:pt idx="85">
                  <c:v>44175</c:v>
                </c:pt>
                <c:pt idx="86">
                  <c:v>44176</c:v>
                </c:pt>
                <c:pt idx="87">
                  <c:v>44177</c:v>
                </c:pt>
                <c:pt idx="88">
                  <c:v>44178</c:v>
                </c:pt>
                <c:pt idx="89">
                  <c:v>44179</c:v>
                </c:pt>
                <c:pt idx="90">
                  <c:v>44180</c:v>
                </c:pt>
                <c:pt idx="91">
                  <c:v>44181</c:v>
                </c:pt>
                <c:pt idx="92">
                  <c:v>44182</c:v>
                </c:pt>
                <c:pt idx="93">
                  <c:v>44183</c:v>
                </c:pt>
                <c:pt idx="94">
                  <c:v>44184</c:v>
                </c:pt>
                <c:pt idx="95">
                  <c:v>44185</c:v>
                </c:pt>
                <c:pt idx="96">
                  <c:v>44186</c:v>
                </c:pt>
                <c:pt idx="97">
                  <c:v>44187</c:v>
                </c:pt>
                <c:pt idx="98">
                  <c:v>44188</c:v>
                </c:pt>
                <c:pt idx="99">
                  <c:v>44189</c:v>
                </c:pt>
                <c:pt idx="100">
                  <c:v>44190</c:v>
                </c:pt>
                <c:pt idx="101">
                  <c:v>44191</c:v>
                </c:pt>
                <c:pt idx="102">
                  <c:v>44192</c:v>
                </c:pt>
                <c:pt idx="103">
                  <c:v>44193</c:v>
                </c:pt>
                <c:pt idx="104">
                  <c:v>44194</c:v>
                </c:pt>
                <c:pt idx="105">
                  <c:v>44195</c:v>
                </c:pt>
                <c:pt idx="106">
                  <c:v>44196</c:v>
                </c:pt>
                <c:pt idx="107">
                  <c:v>44197</c:v>
                </c:pt>
                <c:pt idx="108">
                  <c:v>44198</c:v>
                </c:pt>
                <c:pt idx="109">
                  <c:v>44199</c:v>
                </c:pt>
                <c:pt idx="110">
                  <c:v>44200</c:v>
                </c:pt>
                <c:pt idx="111">
                  <c:v>44201</c:v>
                </c:pt>
                <c:pt idx="112">
                  <c:v>44202</c:v>
                </c:pt>
                <c:pt idx="113">
                  <c:v>44203</c:v>
                </c:pt>
                <c:pt idx="114">
                  <c:v>44204</c:v>
                </c:pt>
                <c:pt idx="115">
                  <c:v>44205</c:v>
                </c:pt>
                <c:pt idx="116">
                  <c:v>44206</c:v>
                </c:pt>
                <c:pt idx="117">
                  <c:v>44207</c:v>
                </c:pt>
                <c:pt idx="118">
                  <c:v>44208</c:v>
                </c:pt>
                <c:pt idx="119">
                  <c:v>44209</c:v>
                </c:pt>
                <c:pt idx="120">
                  <c:v>44210</c:v>
                </c:pt>
                <c:pt idx="121">
                  <c:v>44211</c:v>
                </c:pt>
                <c:pt idx="122">
                  <c:v>44212</c:v>
                </c:pt>
                <c:pt idx="123">
                  <c:v>44213</c:v>
                </c:pt>
                <c:pt idx="124">
                  <c:v>44214</c:v>
                </c:pt>
                <c:pt idx="125">
                  <c:v>44215</c:v>
                </c:pt>
                <c:pt idx="126">
                  <c:v>44216</c:v>
                </c:pt>
                <c:pt idx="127">
                  <c:v>44217</c:v>
                </c:pt>
                <c:pt idx="128">
                  <c:v>44218</c:v>
                </c:pt>
                <c:pt idx="129">
                  <c:v>44219</c:v>
                </c:pt>
                <c:pt idx="130">
                  <c:v>44220</c:v>
                </c:pt>
                <c:pt idx="131">
                  <c:v>44221</c:v>
                </c:pt>
                <c:pt idx="132">
                  <c:v>44222</c:v>
                </c:pt>
                <c:pt idx="133">
                  <c:v>44223</c:v>
                </c:pt>
                <c:pt idx="134">
                  <c:v>44224</c:v>
                </c:pt>
                <c:pt idx="135">
                  <c:v>44225</c:v>
                </c:pt>
                <c:pt idx="136">
                  <c:v>44226</c:v>
                </c:pt>
                <c:pt idx="137">
                  <c:v>44227</c:v>
                </c:pt>
                <c:pt idx="138">
                  <c:v>44228</c:v>
                </c:pt>
                <c:pt idx="139">
                  <c:v>44229</c:v>
                </c:pt>
                <c:pt idx="140">
                  <c:v>44230</c:v>
                </c:pt>
                <c:pt idx="141">
                  <c:v>44231</c:v>
                </c:pt>
                <c:pt idx="142">
                  <c:v>44232</c:v>
                </c:pt>
                <c:pt idx="143">
                  <c:v>44233</c:v>
                </c:pt>
                <c:pt idx="144">
                  <c:v>44234</c:v>
                </c:pt>
                <c:pt idx="145">
                  <c:v>44235</c:v>
                </c:pt>
                <c:pt idx="146">
                  <c:v>44236</c:v>
                </c:pt>
                <c:pt idx="147">
                  <c:v>44237</c:v>
                </c:pt>
                <c:pt idx="148">
                  <c:v>44238</c:v>
                </c:pt>
              </c:numCache>
            </c:numRef>
          </c:cat>
          <c:val>
            <c:numRef>
              <c:f>Sheet1!$B$17:$B$165</c:f>
              <c:numCache>
                <c:formatCode>General</c:formatCode>
                <c:ptCount val="149"/>
                <c:pt idx="0">
                  <c:v>0.1184243</c:v>
                </c:pt>
                <c:pt idx="1">
                  <c:v>0.17359260000000001</c:v>
                </c:pt>
                <c:pt idx="2">
                  <c:v>0.13420599999999999</c:v>
                </c:pt>
                <c:pt idx="3">
                  <c:v>0.14098359999999999</c:v>
                </c:pt>
                <c:pt idx="4">
                  <c:v>0.10814459999999999</c:v>
                </c:pt>
                <c:pt idx="5">
                  <c:v>8.7864899999999996E-2</c:v>
                </c:pt>
                <c:pt idx="6">
                  <c:v>0.13046820000000001</c:v>
                </c:pt>
                <c:pt idx="7">
                  <c:v>0.1314622</c:v>
                </c:pt>
                <c:pt idx="8">
                  <c:v>0.14939240000000001</c:v>
                </c:pt>
                <c:pt idx="9">
                  <c:v>0.16333039999999999</c:v>
                </c:pt>
                <c:pt idx="10">
                  <c:v>0.15344060000000001</c:v>
                </c:pt>
                <c:pt idx="11">
                  <c:v>0.14501059999999999</c:v>
                </c:pt>
                <c:pt idx="12">
                  <c:v>0.13432469999999999</c:v>
                </c:pt>
                <c:pt idx="13">
                  <c:v>0.13990520000000001</c:v>
                </c:pt>
                <c:pt idx="14">
                  <c:v>0.17155219999999999</c:v>
                </c:pt>
                <c:pt idx="15">
                  <c:v>0.1993511</c:v>
                </c:pt>
                <c:pt idx="16">
                  <c:v>0.20355400000000001</c:v>
                </c:pt>
                <c:pt idx="17">
                  <c:v>0.21376429999999999</c:v>
                </c:pt>
                <c:pt idx="18">
                  <c:v>0.25369770000000003</c:v>
                </c:pt>
                <c:pt idx="19">
                  <c:v>0.23486190000000001</c:v>
                </c:pt>
                <c:pt idx="20">
                  <c:v>0.2325999</c:v>
                </c:pt>
                <c:pt idx="21">
                  <c:v>0.26706990000000003</c:v>
                </c:pt>
                <c:pt idx="22">
                  <c:v>0.27626879999999998</c:v>
                </c:pt>
                <c:pt idx="23">
                  <c:v>0.38326199999999999</c:v>
                </c:pt>
                <c:pt idx="24">
                  <c:v>0.31661790000000001</c:v>
                </c:pt>
                <c:pt idx="25">
                  <c:v>0.32976149999999999</c:v>
                </c:pt>
                <c:pt idx="26">
                  <c:v>0.25010900000000003</c:v>
                </c:pt>
                <c:pt idx="27">
                  <c:v>0.31773669999999998</c:v>
                </c:pt>
                <c:pt idx="28">
                  <c:v>0.33700600000000003</c:v>
                </c:pt>
                <c:pt idx="29">
                  <c:v>0.34091759999999999</c:v>
                </c:pt>
                <c:pt idx="30">
                  <c:v>0.34459580000000001</c:v>
                </c:pt>
                <c:pt idx="31">
                  <c:v>0.35185080000000002</c:v>
                </c:pt>
                <c:pt idx="32">
                  <c:v>0.36088009999999998</c:v>
                </c:pt>
                <c:pt idx="33">
                  <c:v>0.33825129999999998</c:v>
                </c:pt>
                <c:pt idx="34">
                  <c:v>0.3534118</c:v>
                </c:pt>
                <c:pt idx="35">
                  <c:v>0.39301710000000001</c:v>
                </c:pt>
                <c:pt idx="36">
                  <c:v>0.37731130000000002</c:v>
                </c:pt>
                <c:pt idx="37">
                  <c:v>0.39051900000000001</c:v>
                </c:pt>
                <c:pt idx="38">
                  <c:v>0.37093359999999997</c:v>
                </c:pt>
                <c:pt idx="39">
                  <c:v>0.39876650000000002</c:v>
                </c:pt>
                <c:pt idx="40">
                  <c:v>0.3518849</c:v>
                </c:pt>
                <c:pt idx="41">
                  <c:v>0.37181900000000001</c:v>
                </c:pt>
                <c:pt idx="42">
                  <c:v>0.38242900000000002</c:v>
                </c:pt>
                <c:pt idx="43">
                  <c:v>0.36285329999999999</c:v>
                </c:pt>
                <c:pt idx="44">
                  <c:v>0.33480670000000001</c:v>
                </c:pt>
                <c:pt idx="45">
                  <c:v>0.37119089999999999</c:v>
                </c:pt>
                <c:pt idx="46">
                  <c:v>0.37721559999999998</c:v>
                </c:pt>
                <c:pt idx="47">
                  <c:v>0.3621297</c:v>
                </c:pt>
                <c:pt idx="48">
                  <c:v>0.33734380000000003</c:v>
                </c:pt>
                <c:pt idx="49">
                  <c:v>0.40357710000000002</c:v>
                </c:pt>
                <c:pt idx="50">
                  <c:v>0.3710156</c:v>
                </c:pt>
                <c:pt idx="51">
                  <c:v>0.3344666</c:v>
                </c:pt>
                <c:pt idx="52">
                  <c:v>0.34882489999999999</c:v>
                </c:pt>
                <c:pt idx="53">
                  <c:v>0.3150097</c:v>
                </c:pt>
                <c:pt idx="54">
                  <c:v>0.24919959999999999</c:v>
                </c:pt>
                <c:pt idx="55">
                  <c:v>0.29515819999999998</c:v>
                </c:pt>
                <c:pt idx="56">
                  <c:v>0.32111309999999998</c:v>
                </c:pt>
                <c:pt idx="57">
                  <c:v>0.31560559999999999</c:v>
                </c:pt>
                <c:pt idx="58">
                  <c:v>0.27879209999999999</c:v>
                </c:pt>
                <c:pt idx="59">
                  <c:v>0.31571199999999999</c:v>
                </c:pt>
                <c:pt idx="60">
                  <c:v>0.27476919999999999</c:v>
                </c:pt>
                <c:pt idx="61">
                  <c:v>0.25524930000000001</c:v>
                </c:pt>
                <c:pt idx="62">
                  <c:v>0.30150919999999998</c:v>
                </c:pt>
                <c:pt idx="63">
                  <c:v>0.27082060000000002</c:v>
                </c:pt>
                <c:pt idx="64">
                  <c:v>0.29781229999999997</c:v>
                </c:pt>
                <c:pt idx="65">
                  <c:v>0.2660032</c:v>
                </c:pt>
                <c:pt idx="66">
                  <c:v>0.27335589999999999</c:v>
                </c:pt>
                <c:pt idx="67">
                  <c:v>0.25744610000000001</c:v>
                </c:pt>
                <c:pt idx="68">
                  <c:v>0.22960040000000001</c:v>
                </c:pt>
                <c:pt idx="69">
                  <c:v>0.28854610000000003</c:v>
                </c:pt>
                <c:pt idx="70">
                  <c:v>0.26496609999999998</c:v>
                </c:pt>
                <c:pt idx="71">
                  <c:v>0.25893860000000002</c:v>
                </c:pt>
                <c:pt idx="72">
                  <c:v>0.24120739999999999</c:v>
                </c:pt>
                <c:pt idx="73">
                  <c:v>0.2607546</c:v>
                </c:pt>
                <c:pt idx="74">
                  <c:v>0.2089789</c:v>
                </c:pt>
                <c:pt idx="75">
                  <c:v>0.2116199</c:v>
                </c:pt>
                <c:pt idx="76">
                  <c:v>0.28526030000000002</c:v>
                </c:pt>
                <c:pt idx="77">
                  <c:v>0.248089</c:v>
                </c:pt>
                <c:pt idx="78">
                  <c:v>0.27588469999999998</c:v>
                </c:pt>
                <c:pt idx="79">
                  <c:v>0.2738408</c:v>
                </c:pt>
                <c:pt idx="80">
                  <c:v>0.31516270000000002</c:v>
                </c:pt>
                <c:pt idx="81">
                  <c:v>0.21297060000000001</c:v>
                </c:pt>
                <c:pt idx="82">
                  <c:v>0.22648160000000001</c:v>
                </c:pt>
                <c:pt idx="83">
                  <c:v>0.28027419999999997</c:v>
                </c:pt>
                <c:pt idx="84">
                  <c:v>0.3066952</c:v>
                </c:pt>
                <c:pt idx="85">
                  <c:v>0.28126020000000002</c:v>
                </c:pt>
                <c:pt idx="86">
                  <c:v>0.26840180000000002</c:v>
                </c:pt>
                <c:pt idx="87">
                  <c:v>0.29272379999999998</c:v>
                </c:pt>
                <c:pt idx="88">
                  <c:v>0.29554059999999999</c:v>
                </c:pt>
                <c:pt idx="89">
                  <c:v>0.2440783</c:v>
                </c:pt>
                <c:pt idx="90">
                  <c:v>0.3038286</c:v>
                </c:pt>
                <c:pt idx="91">
                  <c:v>0.3120713</c:v>
                </c:pt>
                <c:pt idx="92">
                  <c:v>0.29667100000000002</c:v>
                </c:pt>
                <c:pt idx="93">
                  <c:v>0.32168219999999997</c:v>
                </c:pt>
                <c:pt idx="94">
                  <c:v>0.29908620000000002</c:v>
                </c:pt>
                <c:pt idx="95">
                  <c:v>0.36980049999999998</c:v>
                </c:pt>
                <c:pt idx="96">
                  <c:v>0.29873290000000002</c:v>
                </c:pt>
                <c:pt idx="97">
                  <c:v>0.33556960000000002</c:v>
                </c:pt>
                <c:pt idx="98">
                  <c:v>0.38628780000000001</c:v>
                </c:pt>
                <c:pt idx="99">
                  <c:v>0.4227805</c:v>
                </c:pt>
                <c:pt idx="100">
                  <c:v>0.37702530000000001</c:v>
                </c:pt>
                <c:pt idx="101">
                  <c:v>0.40324710000000002</c:v>
                </c:pt>
                <c:pt idx="102">
                  <c:v>0.37437419999999999</c:v>
                </c:pt>
                <c:pt idx="103">
                  <c:v>0.42309609999999997</c:v>
                </c:pt>
                <c:pt idx="104">
                  <c:v>0.49664239999999998</c:v>
                </c:pt>
                <c:pt idx="105">
                  <c:v>0.50002020000000003</c:v>
                </c:pt>
                <c:pt idx="106">
                  <c:v>0.5109418</c:v>
                </c:pt>
                <c:pt idx="107">
                  <c:v>0.50753239999999999</c:v>
                </c:pt>
                <c:pt idx="108">
                  <c:v>0.43388779999999999</c:v>
                </c:pt>
                <c:pt idx="109">
                  <c:v>0.4671691</c:v>
                </c:pt>
                <c:pt idx="110">
                  <c:v>0.3946711</c:v>
                </c:pt>
                <c:pt idx="111">
                  <c:v>0.43423650000000003</c:v>
                </c:pt>
                <c:pt idx="112">
                  <c:v>0.49085020000000001</c:v>
                </c:pt>
                <c:pt idx="113">
                  <c:v>0.4155355</c:v>
                </c:pt>
                <c:pt idx="114">
                  <c:v>0.37275219999999998</c:v>
                </c:pt>
                <c:pt idx="115">
                  <c:v>0.45494059999999997</c:v>
                </c:pt>
                <c:pt idx="116">
                  <c:v>0.40632180000000001</c:v>
                </c:pt>
                <c:pt idx="117">
                  <c:v>0.29903659999999999</c:v>
                </c:pt>
                <c:pt idx="118">
                  <c:v>0.3226658</c:v>
                </c:pt>
                <c:pt idx="119">
                  <c:v>0.35763729999999999</c:v>
                </c:pt>
                <c:pt idx="120">
                  <c:v>0.28971520000000001</c:v>
                </c:pt>
                <c:pt idx="121">
                  <c:v>0.32139800000000002</c:v>
                </c:pt>
                <c:pt idx="122">
                  <c:v>0.33391569999999998</c:v>
                </c:pt>
                <c:pt idx="123">
                  <c:v>0.34501510000000002</c:v>
                </c:pt>
                <c:pt idx="124">
                  <c:v>0.29043089999999999</c:v>
                </c:pt>
                <c:pt idx="125">
                  <c:v>0.34609489999999998</c:v>
                </c:pt>
                <c:pt idx="126">
                  <c:v>0.32102849999999999</c:v>
                </c:pt>
                <c:pt idx="127">
                  <c:v>0.34912369999999998</c:v>
                </c:pt>
                <c:pt idx="128">
                  <c:v>0.30635839999999998</c:v>
                </c:pt>
                <c:pt idx="129">
                  <c:v>0.3383061</c:v>
                </c:pt>
                <c:pt idx="130">
                  <c:v>0.3337716</c:v>
                </c:pt>
                <c:pt idx="131">
                  <c:v>0.27883720000000001</c:v>
                </c:pt>
                <c:pt idx="132">
                  <c:v>0.34104859999999998</c:v>
                </c:pt>
                <c:pt idx="133">
                  <c:v>0.31017539999999999</c:v>
                </c:pt>
                <c:pt idx="134">
                  <c:v>0.33579340000000002</c:v>
                </c:pt>
                <c:pt idx="135">
                  <c:v>0.29217539999999997</c:v>
                </c:pt>
                <c:pt idx="136">
                  <c:v>0.32679979999999997</c:v>
                </c:pt>
                <c:pt idx="137">
                  <c:v>0.38352269999999999</c:v>
                </c:pt>
                <c:pt idx="138" formatCode="0.0%">
                  <c:v>0.29379440000000001</c:v>
                </c:pt>
                <c:pt idx="139" formatCode="0.0%">
                  <c:v>0.33245770000000002</c:v>
                </c:pt>
                <c:pt idx="140" formatCode="0.0%">
                  <c:v>0.34605029999999998</c:v>
                </c:pt>
                <c:pt idx="141" formatCode="0.0%">
                  <c:v>0.31931540000000003</c:v>
                </c:pt>
                <c:pt idx="142" formatCode="0.0%">
                  <c:v>0.31687460000000001</c:v>
                </c:pt>
                <c:pt idx="143" formatCode="0.0%">
                  <c:v>0.3691275</c:v>
                </c:pt>
                <c:pt idx="144" formatCode="0.0%">
                  <c:v>0.35704390000000003</c:v>
                </c:pt>
                <c:pt idx="145" formatCode="0.0%">
                  <c:v>0.32835160000000002</c:v>
                </c:pt>
                <c:pt idx="146" formatCode="0.0%">
                  <c:v>0.36722110000000002</c:v>
                </c:pt>
                <c:pt idx="147" formatCode="0.0%">
                  <c:v>0.35526869999999999</c:v>
                </c:pt>
                <c:pt idx="148" formatCode="0.0%">
                  <c:v>0.35650340000000003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B2C4-4F8B-BFF0-E6161AC7AB4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14862472"/>
        <c:axId val="414859336"/>
      </c:lineChart>
      <c:dateAx>
        <c:axId val="414862472"/>
        <c:scaling>
          <c:orientation val="minMax"/>
        </c:scaling>
        <c:delete val="0"/>
        <c:axPos val="b"/>
        <c:numFmt formatCode="m/d/yyyy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2700000" spcFirstLastPara="1" vertOverflow="ellipsis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14859336"/>
        <c:crosses val="autoZero"/>
        <c:auto val="1"/>
        <c:lblOffset val="100"/>
        <c:baseTimeUnit val="days"/>
        <c:majorUnit val="3"/>
        <c:majorTimeUnit val="days"/>
      </c:dateAx>
      <c:valAx>
        <c:axId val="414859336"/>
        <c:scaling>
          <c:orientation val="minMax"/>
          <c:max val="0.60000000000000009"/>
        </c:scaling>
        <c:delete val="0"/>
        <c:axPos val="l"/>
        <c:numFmt formatCode="0\ %" sourceLinked="0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14862472"/>
        <c:crosses val="autoZero"/>
        <c:crossBetween val="between"/>
        <c:majorUnit val="0.1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265896097904626E-2"/>
          <c:y val="0.11216137656970669"/>
          <c:w val="0.91692139603581668"/>
          <c:h val="0.71344666460445894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C00000"/>
            </a:solidFill>
            <a:ln w="19050">
              <a:solidFill>
                <a:srgbClr val="C00000"/>
              </a:solidFill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Sheet1!$A$1:$A$113</c:f>
              <c:numCache>
                <c:formatCode>m/d/yyyy</c:formatCode>
                <c:ptCount val="113"/>
                <c:pt idx="0">
                  <c:v>44135</c:v>
                </c:pt>
                <c:pt idx="1">
                  <c:v>44136</c:v>
                </c:pt>
                <c:pt idx="2">
                  <c:v>44137</c:v>
                </c:pt>
                <c:pt idx="3">
                  <c:v>44138</c:v>
                </c:pt>
                <c:pt idx="4">
                  <c:v>44139</c:v>
                </c:pt>
                <c:pt idx="5">
                  <c:v>44140</c:v>
                </c:pt>
                <c:pt idx="6">
                  <c:v>44141</c:v>
                </c:pt>
                <c:pt idx="7">
                  <c:v>44142</c:v>
                </c:pt>
                <c:pt idx="8">
                  <c:v>44143</c:v>
                </c:pt>
                <c:pt idx="9">
                  <c:v>44144</c:v>
                </c:pt>
                <c:pt idx="10">
                  <c:v>44145</c:v>
                </c:pt>
                <c:pt idx="11">
                  <c:v>44146</c:v>
                </c:pt>
                <c:pt idx="12">
                  <c:v>44147</c:v>
                </c:pt>
                <c:pt idx="13">
                  <c:v>44148</c:v>
                </c:pt>
                <c:pt idx="14">
                  <c:v>44149</c:v>
                </c:pt>
                <c:pt idx="15">
                  <c:v>44150</c:v>
                </c:pt>
                <c:pt idx="16">
                  <c:v>44151</c:v>
                </c:pt>
                <c:pt idx="17">
                  <c:v>44152</c:v>
                </c:pt>
                <c:pt idx="18">
                  <c:v>44153</c:v>
                </c:pt>
                <c:pt idx="19">
                  <c:v>44154</c:v>
                </c:pt>
                <c:pt idx="20">
                  <c:v>44155</c:v>
                </c:pt>
                <c:pt idx="21">
                  <c:v>44156</c:v>
                </c:pt>
                <c:pt idx="22">
                  <c:v>44157</c:v>
                </c:pt>
                <c:pt idx="23">
                  <c:v>44158</c:v>
                </c:pt>
                <c:pt idx="24">
                  <c:v>44159</c:v>
                </c:pt>
                <c:pt idx="25">
                  <c:v>44160</c:v>
                </c:pt>
                <c:pt idx="26">
                  <c:v>44161</c:v>
                </c:pt>
                <c:pt idx="27">
                  <c:v>44162</c:v>
                </c:pt>
                <c:pt idx="28">
                  <c:v>44163</c:v>
                </c:pt>
                <c:pt idx="29">
                  <c:v>44164</c:v>
                </c:pt>
                <c:pt idx="30">
                  <c:v>44165</c:v>
                </c:pt>
                <c:pt idx="31">
                  <c:v>44166</c:v>
                </c:pt>
                <c:pt idx="32">
                  <c:v>44167</c:v>
                </c:pt>
                <c:pt idx="33">
                  <c:v>44168</c:v>
                </c:pt>
                <c:pt idx="34">
                  <c:v>44169</c:v>
                </c:pt>
                <c:pt idx="35">
                  <c:v>44170</c:v>
                </c:pt>
                <c:pt idx="36">
                  <c:v>44171</c:v>
                </c:pt>
                <c:pt idx="37">
                  <c:v>44172</c:v>
                </c:pt>
                <c:pt idx="38">
                  <c:v>44173</c:v>
                </c:pt>
                <c:pt idx="39">
                  <c:v>44174</c:v>
                </c:pt>
                <c:pt idx="40">
                  <c:v>44175</c:v>
                </c:pt>
                <c:pt idx="41">
                  <c:v>44176</c:v>
                </c:pt>
                <c:pt idx="42">
                  <c:v>44177</c:v>
                </c:pt>
                <c:pt idx="43">
                  <c:v>44178</c:v>
                </c:pt>
                <c:pt idx="44">
                  <c:v>44179</c:v>
                </c:pt>
                <c:pt idx="45">
                  <c:v>44180</c:v>
                </c:pt>
                <c:pt idx="46">
                  <c:v>44181</c:v>
                </c:pt>
                <c:pt idx="47">
                  <c:v>44182</c:v>
                </c:pt>
                <c:pt idx="48">
                  <c:v>44183</c:v>
                </c:pt>
                <c:pt idx="49">
                  <c:v>44184</c:v>
                </c:pt>
                <c:pt idx="50">
                  <c:v>44185</c:v>
                </c:pt>
                <c:pt idx="51">
                  <c:v>44186</c:v>
                </c:pt>
                <c:pt idx="52">
                  <c:v>44187</c:v>
                </c:pt>
                <c:pt idx="53">
                  <c:v>44188</c:v>
                </c:pt>
                <c:pt idx="54">
                  <c:v>44189</c:v>
                </c:pt>
                <c:pt idx="55">
                  <c:v>44190</c:v>
                </c:pt>
                <c:pt idx="56">
                  <c:v>44191</c:v>
                </c:pt>
                <c:pt idx="57">
                  <c:v>44192</c:v>
                </c:pt>
                <c:pt idx="58">
                  <c:v>44193</c:v>
                </c:pt>
                <c:pt idx="59">
                  <c:v>44194</c:v>
                </c:pt>
                <c:pt idx="60">
                  <c:v>44195</c:v>
                </c:pt>
                <c:pt idx="61">
                  <c:v>44196</c:v>
                </c:pt>
                <c:pt idx="62">
                  <c:v>44197</c:v>
                </c:pt>
                <c:pt idx="63">
                  <c:v>44198</c:v>
                </c:pt>
                <c:pt idx="64">
                  <c:v>44199</c:v>
                </c:pt>
                <c:pt idx="65">
                  <c:v>44200</c:v>
                </c:pt>
                <c:pt idx="66">
                  <c:v>44201</c:v>
                </c:pt>
                <c:pt idx="67">
                  <c:v>44202</c:v>
                </c:pt>
                <c:pt idx="68">
                  <c:v>44203</c:v>
                </c:pt>
                <c:pt idx="69">
                  <c:v>44204</c:v>
                </c:pt>
                <c:pt idx="70">
                  <c:v>44205</c:v>
                </c:pt>
                <c:pt idx="71">
                  <c:v>44206</c:v>
                </c:pt>
                <c:pt idx="72">
                  <c:v>44207</c:v>
                </c:pt>
                <c:pt idx="73">
                  <c:v>44208</c:v>
                </c:pt>
                <c:pt idx="74">
                  <c:v>44209</c:v>
                </c:pt>
                <c:pt idx="75">
                  <c:v>44210</c:v>
                </c:pt>
                <c:pt idx="76">
                  <c:v>44211</c:v>
                </c:pt>
                <c:pt idx="77">
                  <c:v>44212</c:v>
                </c:pt>
                <c:pt idx="78">
                  <c:v>44213</c:v>
                </c:pt>
                <c:pt idx="79">
                  <c:v>44214</c:v>
                </c:pt>
                <c:pt idx="80">
                  <c:v>44215</c:v>
                </c:pt>
                <c:pt idx="81">
                  <c:v>44216</c:v>
                </c:pt>
                <c:pt idx="82">
                  <c:v>44217</c:v>
                </c:pt>
                <c:pt idx="83">
                  <c:v>44218</c:v>
                </c:pt>
                <c:pt idx="84">
                  <c:v>44219</c:v>
                </c:pt>
                <c:pt idx="85">
                  <c:v>44220</c:v>
                </c:pt>
                <c:pt idx="86">
                  <c:v>44221</c:v>
                </c:pt>
                <c:pt idx="87">
                  <c:v>44222</c:v>
                </c:pt>
                <c:pt idx="88">
                  <c:v>44223</c:v>
                </c:pt>
                <c:pt idx="89">
                  <c:v>44224</c:v>
                </c:pt>
                <c:pt idx="90">
                  <c:v>44225</c:v>
                </c:pt>
                <c:pt idx="91">
                  <c:v>44226</c:v>
                </c:pt>
                <c:pt idx="92">
                  <c:v>44227</c:v>
                </c:pt>
                <c:pt idx="93">
                  <c:v>44228</c:v>
                </c:pt>
                <c:pt idx="94">
                  <c:v>44229</c:v>
                </c:pt>
                <c:pt idx="95">
                  <c:v>44230</c:v>
                </c:pt>
                <c:pt idx="96">
                  <c:v>44231</c:v>
                </c:pt>
                <c:pt idx="97">
                  <c:v>44232</c:v>
                </c:pt>
                <c:pt idx="98">
                  <c:v>44233</c:v>
                </c:pt>
                <c:pt idx="99">
                  <c:v>44234</c:v>
                </c:pt>
                <c:pt idx="100">
                  <c:v>44235</c:v>
                </c:pt>
                <c:pt idx="101">
                  <c:v>44236</c:v>
                </c:pt>
                <c:pt idx="102">
                  <c:v>44237</c:v>
                </c:pt>
                <c:pt idx="103">
                  <c:v>44238</c:v>
                </c:pt>
              </c:numCache>
            </c:numRef>
          </c:cat>
          <c:val>
            <c:numRef>
              <c:f>Sheet1!$B$1:$B$113</c:f>
              <c:numCache>
                <c:formatCode>General</c:formatCode>
                <c:ptCount val="113"/>
                <c:pt idx="0">
                  <c:v>11427</c:v>
                </c:pt>
                <c:pt idx="1">
                  <c:v>6551</c:v>
                </c:pt>
                <c:pt idx="2">
                  <c:v>9239</c:v>
                </c:pt>
                <c:pt idx="3">
                  <c:v>12090</c:v>
                </c:pt>
                <c:pt idx="4">
                  <c:v>15725</c:v>
                </c:pt>
                <c:pt idx="5">
                  <c:v>13234</c:v>
                </c:pt>
                <c:pt idx="6">
                  <c:v>11546</c:v>
                </c:pt>
                <c:pt idx="7">
                  <c:v>7721</c:v>
                </c:pt>
                <c:pt idx="8">
                  <c:v>3609</c:v>
                </c:pt>
                <c:pt idx="9">
                  <c:v>6048</c:v>
                </c:pt>
                <c:pt idx="10">
                  <c:v>9056</c:v>
                </c:pt>
                <c:pt idx="11">
                  <c:v>8921</c:v>
                </c:pt>
                <c:pt idx="12">
                  <c:v>7874</c:v>
                </c:pt>
                <c:pt idx="13">
                  <c:v>7358</c:v>
                </c:pt>
                <c:pt idx="14">
                  <c:v>4196</c:v>
                </c:pt>
                <c:pt idx="15">
                  <c:v>1891</c:v>
                </c:pt>
                <c:pt idx="16">
                  <c:v>5413</c:v>
                </c:pt>
                <c:pt idx="17">
                  <c:v>4246</c:v>
                </c:pt>
                <c:pt idx="18">
                  <c:v>5514</c:v>
                </c:pt>
                <c:pt idx="19">
                  <c:v>6470</c:v>
                </c:pt>
                <c:pt idx="20">
                  <c:v>5808</c:v>
                </c:pt>
                <c:pt idx="21">
                  <c:v>3191</c:v>
                </c:pt>
                <c:pt idx="22">
                  <c:v>1509</c:v>
                </c:pt>
                <c:pt idx="23">
                  <c:v>4379</c:v>
                </c:pt>
                <c:pt idx="24">
                  <c:v>5861</c:v>
                </c:pt>
                <c:pt idx="25">
                  <c:v>4929</c:v>
                </c:pt>
                <c:pt idx="26">
                  <c:v>4049</c:v>
                </c:pt>
                <c:pt idx="27">
                  <c:v>4462</c:v>
                </c:pt>
                <c:pt idx="28">
                  <c:v>2667</c:v>
                </c:pt>
                <c:pt idx="29">
                  <c:v>1074</c:v>
                </c:pt>
                <c:pt idx="30">
                  <c:v>3572</c:v>
                </c:pt>
                <c:pt idx="31">
                  <c:v>5180</c:v>
                </c:pt>
                <c:pt idx="32">
                  <c:v>4561</c:v>
                </c:pt>
                <c:pt idx="33">
                  <c:v>4624</c:v>
                </c:pt>
                <c:pt idx="34">
                  <c:v>4747</c:v>
                </c:pt>
                <c:pt idx="35">
                  <c:v>3312</c:v>
                </c:pt>
                <c:pt idx="36">
                  <c:v>1112</c:v>
                </c:pt>
                <c:pt idx="37">
                  <c:v>4251</c:v>
                </c:pt>
                <c:pt idx="38">
                  <c:v>5855</c:v>
                </c:pt>
                <c:pt idx="39">
                  <c:v>6413</c:v>
                </c:pt>
                <c:pt idx="40">
                  <c:v>5870</c:v>
                </c:pt>
                <c:pt idx="41">
                  <c:v>6208</c:v>
                </c:pt>
                <c:pt idx="42">
                  <c:v>3654</c:v>
                </c:pt>
                <c:pt idx="43">
                  <c:v>1998</c:v>
                </c:pt>
                <c:pt idx="44">
                  <c:v>5176</c:v>
                </c:pt>
                <c:pt idx="45">
                  <c:v>7908</c:v>
                </c:pt>
                <c:pt idx="46">
                  <c:v>8255</c:v>
                </c:pt>
                <c:pt idx="47">
                  <c:v>7613</c:v>
                </c:pt>
                <c:pt idx="48">
                  <c:v>8833</c:v>
                </c:pt>
                <c:pt idx="49">
                  <c:v>5322</c:v>
                </c:pt>
                <c:pt idx="50">
                  <c:v>3399</c:v>
                </c:pt>
                <c:pt idx="51">
                  <c:v>7948</c:v>
                </c:pt>
                <c:pt idx="52">
                  <c:v>10906</c:v>
                </c:pt>
                <c:pt idx="53">
                  <c:v>14129</c:v>
                </c:pt>
                <c:pt idx="54">
                  <c:v>4372</c:v>
                </c:pt>
                <c:pt idx="55">
                  <c:v>2671</c:v>
                </c:pt>
                <c:pt idx="56">
                  <c:v>3031</c:v>
                </c:pt>
                <c:pt idx="57">
                  <c:v>3779</c:v>
                </c:pt>
                <c:pt idx="58">
                  <c:v>10929</c:v>
                </c:pt>
                <c:pt idx="59">
                  <c:v>16458</c:v>
                </c:pt>
                <c:pt idx="60">
                  <c:v>17056</c:v>
                </c:pt>
                <c:pt idx="61">
                  <c:v>13306</c:v>
                </c:pt>
                <c:pt idx="62">
                  <c:v>3446</c:v>
                </c:pt>
                <c:pt idx="63">
                  <c:v>4983</c:v>
                </c:pt>
                <c:pt idx="64">
                  <c:v>6267</c:v>
                </c:pt>
                <c:pt idx="65">
                  <c:v>12945</c:v>
                </c:pt>
                <c:pt idx="66">
                  <c:v>17395</c:v>
                </c:pt>
                <c:pt idx="67">
                  <c:v>17759</c:v>
                </c:pt>
                <c:pt idx="68">
                  <c:v>14877</c:v>
                </c:pt>
                <c:pt idx="69">
                  <c:v>13097</c:v>
                </c:pt>
                <c:pt idx="70">
                  <c:v>8434</c:v>
                </c:pt>
                <c:pt idx="71">
                  <c:v>4310</c:v>
                </c:pt>
                <c:pt idx="72">
                  <c:v>9381</c:v>
                </c:pt>
                <c:pt idx="73">
                  <c:v>10801</c:v>
                </c:pt>
                <c:pt idx="74">
                  <c:v>10910</c:v>
                </c:pt>
                <c:pt idx="75">
                  <c:v>8086</c:v>
                </c:pt>
                <c:pt idx="76">
                  <c:v>9293</c:v>
                </c:pt>
                <c:pt idx="77">
                  <c:v>5238</c:v>
                </c:pt>
                <c:pt idx="78">
                  <c:v>2640</c:v>
                </c:pt>
                <c:pt idx="79">
                  <c:v>7662</c:v>
                </c:pt>
                <c:pt idx="80">
                  <c:v>9607</c:v>
                </c:pt>
                <c:pt idx="81">
                  <c:v>8214</c:v>
                </c:pt>
                <c:pt idx="82">
                  <c:v>7526</c:v>
                </c:pt>
                <c:pt idx="83">
                  <c:v>8461</c:v>
                </c:pt>
                <c:pt idx="84">
                  <c:v>4239</c:v>
                </c:pt>
                <c:pt idx="85">
                  <c:v>2394</c:v>
                </c:pt>
                <c:pt idx="86">
                  <c:v>6969</c:v>
                </c:pt>
                <c:pt idx="87">
                  <c:v>9191</c:v>
                </c:pt>
                <c:pt idx="88">
                  <c:v>8495</c:v>
                </c:pt>
                <c:pt idx="89">
                  <c:v>8006</c:v>
                </c:pt>
                <c:pt idx="90">
                  <c:v>8051</c:v>
                </c:pt>
                <c:pt idx="91">
                  <c:v>4054</c:v>
                </c:pt>
                <c:pt idx="92">
                  <c:v>2573</c:v>
                </c:pt>
                <c:pt idx="93">
                  <c:v>7203</c:v>
                </c:pt>
                <c:pt idx="94">
                  <c:v>9143</c:v>
                </c:pt>
                <c:pt idx="95">
                  <c:v>9655</c:v>
                </c:pt>
                <c:pt idx="96">
                  <c:v>8102</c:v>
                </c:pt>
                <c:pt idx="97">
                  <c:v>8617</c:v>
                </c:pt>
                <c:pt idx="98">
                  <c:v>4815</c:v>
                </c:pt>
                <c:pt idx="99">
                  <c:v>2449</c:v>
                </c:pt>
                <c:pt idx="100">
                  <c:v>7767</c:v>
                </c:pt>
                <c:pt idx="101">
                  <c:v>10253</c:v>
                </c:pt>
                <c:pt idx="102">
                  <c:v>9446</c:v>
                </c:pt>
                <c:pt idx="103">
                  <c:v>8916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F92-4C84-87CB-476098C9E68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417147840"/>
        <c:axId val="419321824"/>
      </c:barChart>
      <c:dateAx>
        <c:axId val="417147840"/>
        <c:scaling>
          <c:orientation val="minMax"/>
        </c:scaling>
        <c:delete val="0"/>
        <c:axPos val="b"/>
        <c:numFmt formatCode="m/d/yyyy" sourceLinked="1"/>
        <c:majorTickMark val="out"/>
        <c:minorTickMark val="none"/>
        <c:tickLblPos val="low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2700000" spcFirstLastPara="1" vertOverflow="ellipsis" wrap="square" anchor="ctr" anchorCtr="1"/>
          <a:lstStyle/>
          <a:p>
            <a:pPr>
              <a:defRPr sz="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19321824"/>
        <c:crosses val="autoZero"/>
        <c:auto val="1"/>
        <c:lblOffset val="100"/>
        <c:baseTimeUnit val="days"/>
        <c:majorUnit val="1"/>
        <c:majorTimeUnit val="days"/>
      </c:dateAx>
      <c:valAx>
        <c:axId val="419321824"/>
        <c:scaling>
          <c:orientation val="minMax"/>
          <c:min val="0"/>
        </c:scaling>
        <c:delete val="0"/>
        <c:axPos val="l"/>
        <c:numFmt formatCode="#,##0" sourceLinked="0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1714784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5"/>
          <c:order val="5"/>
          <c:tx>
            <c:strRef>
              <c:f>Sheet1!$A$7</c:f>
              <c:strCache>
                <c:ptCount val="1"/>
                <c:pt idx="0">
                  <c:v>Reálné hodnoty</c:v>
                </c:pt>
              </c:strCache>
            </c:strRef>
          </c:tx>
          <c:spPr>
            <a:solidFill>
              <a:schemeClr val="bg1">
                <a:lumMod val="65000"/>
              </a:schemeClr>
            </a:solidFill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-5400000" vert="horz" wrap="square" lIns="38100" tIns="19050" rIns="38100" bIns="19050" anchor="ctr">
                <a:spAutoFit/>
              </a:bodyPr>
              <a:lstStyle/>
              <a:p>
                <a:pPr>
                  <a:defRPr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Sheet1!$B$1:$BH$1</c:f>
              <c:strCache>
                <c:ptCount val="59"/>
                <c:pt idx="0">
                  <c:v>01.01.2021</c:v>
                </c:pt>
                <c:pt idx="1">
                  <c:v>02.01.2021</c:v>
                </c:pt>
                <c:pt idx="2">
                  <c:v>03.01.2021</c:v>
                </c:pt>
                <c:pt idx="3">
                  <c:v>04.01.2021</c:v>
                </c:pt>
                <c:pt idx="4">
                  <c:v>05.01.2021</c:v>
                </c:pt>
                <c:pt idx="5">
                  <c:v>06.01.2021</c:v>
                </c:pt>
                <c:pt idx="6">
                  <c:v>07.01.2021</c:v>
                </c:pt>
                <c:pt idx="7">
                  <c:v>08.01.2021</c:v>
                </c:pt>
                <c:pt idx="8">
                  <c:v>09.01.2021</c:v>
                </c:pt>
                <c:pt idx="9">
                  <c:v>10.01.2021</c:v>
                </c:pt>
                <c:pt idx="10">
                  <c:v>11.01.2021</c:v>
                </c:pt>
                <c:pt idx="11">
                  <c:v>12.01.2021</c:v>
                </c:pt>
                <c:pt idx="12">
                  <c:v>13.01.2021</c:v>
                </c:pt>
                <c:pt idx="13">
                  <c:v>14.01.2021</c:v>
                </c:pt>
                <c:pt idx="14">
                  <c:v>15.01.2021</c:v>
                </c:pt>
                <c:pt idx="15">
                  <c:v>16.01.2021</c:v>
                </c:pt>
                <c:pt idx="16">
                  <c:v>17.01.2021</c:v>
                </c:pt>
                <c:pt idx="17">
                  <c:v>18.01.2021</c:v>
                </c:pt>
                <c:pt idx="18">
                  <c:v>19.01.2021</c:v>
                </c:pt>
                <c:pt idx="19">
                  <c:v>20.01.2021</c:v>
                </c:pt>
                <c:pt idx="20">
                  <c:v>21.01.2021</c:v>
                </c:pt>
                <c:pt idx="21">
                  <c:v>22.01.2021</c:v>
                </c:pt>
                <c:pt idx="22">
                  <c:v>23.01.2021</c:v>
                </c:pt>
                <c:pt idx="23">
                  <c:v>24.01.2021</c:v>
                </c:pt>
                <c:pt idx="24">
                  <c:v>25.01.2021</c:v>
                </c:pt>
                <c:pt idx="25">
                  <c:v>26.01.2021</c:v>
                </c:pt>
                <c:pt idx="26">
                  <c:v>27.01.2021</c:v>
                </c:pt>
                <c:pt idx="27">
                  <c:v>28.01.2021</c:v>
                </c:pt>
                <c:pt idx="28">
                  <c:v>29.01.2021</c:v>
                </c:pt>
                <c:pt idx="29">
                  <c:v>30.01.2021</c:v>
                </c:pt>
                <c:pt idx="30">
                  <c:v>31.01.2021</c:v>
                </c:pt>
                <c:pt idx="31">
                  <c:v>01.02.2021</c:v>
                </c:pt>
                <c:pt idx="32">
                  <c:v>02.02.2021</c:v>
                </c:pt>
                <c:pt idx="33">
                  <c:v>03.02.2021</c:v>
                </c:pt>
                <c:pt idx="34">
                  <c:v>04.02.2021</c:v>
                </c:pt>
                <c:pt idx="35">
                  <c:v>05.02.2021</c:v>
                </c:pt>
                <c:pt idx="36">
                  <c:v>06.02.2021</c:v>
                </c:pt>
                <c:pt idx="37">
                  <c:v>07.02.2021</c:v>
                </c:pt>
                <c:pt idx="38">
                  <c:v>08.02.2021</c:v>
                </c:pt>
                <c:pt idx="39">
                  <c:v>09.02.2021</c:v>
                </c:pt>
                <c:pt idx="40">
                  <c:v>10.02.2021</c:v>
                </c:pt>
                <c:pt idx="41">
                  <c:v>11.02.2021</c:v>
                </c:pt>
                <c:pt idx="42">
                  <c:v>12.02.2021</c:v>
                </c:pt>
                <c:pt idx="43">
                  <c:v>13.02.2021</c:v>
                </c:pt>
                <c:pt idx="44">
                  <c:v>14.02.2021</c:v>
                </c:pt>
                <c:pt idx="45">
                  <c:v>15.02.2021</c:v>
                </c:pt>
                <c:pt idx="46">
                  <c:v>16.02.2021</c:v>
                </c:pt>
                <c:pt idx="47">
                  <c:v>17.02.2021</c:v>
                </c:pt>
                <c:pt idx="48">
                  <c:v>18.02.2021</c:v>
                </c:pt>
                <c:pt idx="49">
                  <c:v>19.02.2021</c:v>
                </c:pt>
                <c:pt idx="50">
                  <c:v>20.02.2021</c:v>
                </c:pt>
                <c:pt idx="51">
                  <c:v>21.02.2021</c:v>
                </c:pt>
                <c:pt idx="52">
                  <c:v>22.02.2021</c:v>
                </c:pt>
                <c:pt idx="53">
                  <c:v>23.02.2021</c:v>
                </c:pt>
                <c:pt idx="54">
                  <c:v>24.02.2021</c:v>
                </c:pt>
                <c:pt idx="55">
                  <c:v>25.02.2021</c:v>
                </c:pt>
                <c:pt idx="56">
                  <c:v>26.02.2021</c:v>
                </c:pt>
                <c:pt idx="57">
                  <c:v>27.02.2021</c:v>
                </c:pt>
                <c:pt idx="58">
                  <c:v>28.02.2021</c:v>
                </c:pt>
              </c:strCache>
            </c:strRef>
          </c:cat>
          <c:val>
            <c:numRef>
              <c:f>Sheet1!$B$7:$BH$7</c:f>
              <c:numCache>
                <c:formatCode>General</c:formatCode>
                <c:ptCount val="59"/>
                <c:pt idx="0">
                  <c:v>5608</c:v>
                </c:pt>
                <c:pt idx="1">
                  <c:v>5918</c:v>
                </c:pt>
                <c:pt idx="2">
                  <c:v>6234</c:v>
                </c:pt>
                <c:pt idx="3">
                  <c:v>7156</c:v>
                </c:pt>
                <c:pt idx="4">
                  <c:v>7332</c:v>
                </c:pt>
                <c:pt idx="5">
                  <c:v>7329</c:v>
                </c:pt>
                <c:pt idx="6">
                  <c:v>7452</c:v>
                </c:pt>
                <c:pt idx="7">
                  <c:v>7247</c:v>
                </c:pt>
                <c:pt idx="8">
                  <c:v>6698</c:v>
                </c:pt>
                <c:pt idx="9">
                  <c:v>6807</c:v>
                </c:pt>
                <c:pt idx="10">
                  <c:v>7343</c:v>
                </c:pt>
                <c:pt idx="11">
                  <c:v>7356</c:v>
                </c:pt>
                <c:pt idx="12">
                  <c:v>7172</c:v>
                </c:pt>
                <c:pt idx="13">
                  <c:v>7109</c:v>
                </c:pt>
                <c:pt idx="14">
                  <c:v>7014</c:v>
                </c:pt>
                <c:pt idx="15">
                  <c:v>6386</c:v>
                </c:pt>
                <c:pt idx="16">
                  <c:v>6357</c:v>
                </c:pt>
                <c:pt idx="17">
                  <c:v>6841</c:v>
                </c:pt>
                <c:pt idx="18">
                  <c:v>6553</c:v>
                </c:pt>
                <c:pt idx="19">
                  <c:v>6367</c:v>
                </c:pt>
                <c:pt idx="20">
                  <c:v>6224</c:v>
                </c:pt>
                <c:pt idx="21">
                  <c:v>6245</c:v>
                </c:pt>
                <c:pt idx="22">
                  <c:v>5751</c:v>
                </c:pt>
                <c:pt idx="23">
                  <c:v>5792</c:v>
                </c:pt>
                <c:pt idx="24">
                  <c:v>6196</c:v>
                </c:pt>
                <c:pt idx="25">
                  <c:v>6171</c:v>
                </c:pt>
                <c:pt idx="26">
                  <c:v>6014</c:v>
                </c:pt>
                <c:pt idx="27">
                  <c:v>5903</c:v>
                </c:pt>
                <c:pt idx="28">
                  <c:v>5856</c:v>
                </c:pt>
                <c:pt idx="29">
                  <c:v>5424</c:v>
                </c:pt>
                <c:pt idx="30">
                  <c:v>5488</c:v>
                </c:pt>
                <c:pt idx="31">
                  <c:v>6008</c:v>
                </c:pt>
                <c:pt idx="32">
                  <c:v>5893</c:v>
                </c:pt>
                <c:pt idx="33">
                  <c:v>5873</c:v>
                </c:pt>
                <c:pt idx="34">
                  <c:v>5902</c:v>
                </c:pt>
                <c:pt idx="35">
                  <c:v>5882</c:v>
                </c:pt>
                <c:pt idx="36">
                  <c:v>5554</c:v>
                </c:pt>
                <c:pt idx="37">
                  <c:v>5704</c:v>
                </c:pt>
                <c:pt idx="38">
                  <c:v>6100</c:v>
                </c:pt>
                <c:pt idx="39">
                  <c:v>6028</c:v>
                </c:pt>
                <c:pt idx="40">
                  <c:v>5950</c:v>
                </c:pt>
                <c:pt idx="41">
                  <c:v>5761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CA7-4BF8-97B6-8A36039FE39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305074472"/>
        <c:axId val="305073688"/>
      </c:barChart>
      <c:lineChart>
        <c:grouping val="standard"/>
        <c:varyColors val="0"/>
        <c:ser>
          <c:idx val="3"/>
          <c:order val="0"/>
          <c:tx>
            <c:strRef>
              <c:f>Sheet1!$A$2</c:f>
              <c:strCache>
                <c:ptCount val="1"/>
                <c:pt idx="0">
                  <c:v>R = 0.74</c:v>
                </c:pt>
              </c:strCache>
            </c:strRef>
          </c:tx>
          <c:spPr>
            <a:ln w="28575">
              <a:solidFill>
                <a:schemeClr val="accent4">
                  <a:lumMod val="60000"/>
                  <a:lumOff val="40000"/>
                </a:schemeClr>
              </a:solidFill>
            </a:ln>
          </c:spPr>
          <c:marker>
            <c:symbol val="none"/>
          </c:marker>
          <c:cat>
            <c:strRef>
              <c:f>Sheet1!$B$1:$BH$1</c:f>
              <c:strCache>
                <c:ptCount val="59"/>
                <c:pt idx="0">
                  <c:v>01.01.2021</c:v>
                </c:pt>
                <c:pt idx="1">
                  <c:v>02.01.2021</c:v>
                </c:pt>
                <c:pt idx="2">
                  <c:v>03.01.2021</c:v>
                </c:pt>
                <c:pt idx="3">
                  <c:v>04.01.2021</c:v>
                </c:pt>
                <c:pt idx="4">
                  <c:v>05.01.2021</c:v>
                </c:pt>
                <c:pt idx="5">
                  <c:v>06.01.2021</c:v>
                </c:pt>
                <c:pt idx="6">
                  <c:v>07.01.2021</c:v>
                </c:pt>
                <c:pt idx="7">
                  <c:v>08.01.2021</c:v>
                </c:pt>
                <c:pt idx="8">
                  <c:v>09.01.2021</c:v>
                </c:pt>
                <c:pt idx="9">
                  <c:v>10.01.2021</c:v>
                </c:pt>
                <c:pt idx="10">
                  <c:v>11.01.2021</c:v>
                </c:pt>
                <c:pt idx="11">
                  <c:v>12.01.2021</c:v>
                </c:pt>
                <c:pt idx="12">
                  <c:v>13.01.2021</c:v>
                </c:pt>
                <c:pt idx="13">
                  <c:v>14.01.2021</c:v>
                </c:pt>
                <c:pt idx="14">
                  <c:v>15.01.2021</c:v>
                </c:pt>
                <c:pt idx="15">
                  <c:v>16.01.2021</c:v>
                </c:pt>
                <c:pt idx="16">
                  <c:v>17.01.2021</c:v>
                </c:pt>
                <c:pt idx="17">
                  <c:v>18.01.2021</c:v>
                </c:pt>
                <c:pt idx="18">
                  <c:v>19.01.2021</c:v>
                </c:pt>
                <c:pt idx="19">
                  <c:v>20.01.2021</c:v>
                </c:pt>
                <c:pt idx="20">
                  <c:v>21.01.2021</c:v>
                </c:pt>
                <c:pt idx="21">
                  <c:v>22.01.2021</c:v>
                </c:pt>
                <c:pt idx="22">
                  <c:v>23.01.2021</c:v>
                </c:pt>
                <c:pt idx="23">
                  <c:v>24.01.2021</c:v>
                </c:pt>
                <c:pt idx="24">
                  <c:v>25.01.2021</c:v>
                </c:pt>
                <c:pt idx="25">
                  <c:v>26.01.2021</c:v>
                </c:pt>
                <c:pt idx="26">
                  <c:v>27.01.2021</c:v>
                </c:pt>
                <c:pt idx="27">
                  <c:v>28.01.2021</c:v>
                </c:pt>
                <c:pt idx="28">
                  <c:v>29.01.2021</c:v>
                </c:pt>
                <c:pt idx="29">
                  <c:v>30.01.2021</c:v>
                </c:pt>
                <c:pt idx="30">
                  <c:v>31.01.2021</c:v>
                </c:pt>
                <c:pt idx="31">
                  <c:v>01.02.2021</c:v>
                </c:pt>
                <c:pt idx="32">
                  <c:v>02.02.2021</c:v>
                </c:pt>
                <c:pt idx="33">
                  <c:v>03.02.2021</c:v>
                </c:pt>
                <c:pt idx="34">
                  <c:v>04.02.2021</c:v>
                </c:pt>
                <c:pt idx="35">
                  <c:v>05.02.2021</c:v>
                </c:pt>
                <c:pt idx="36">
                  <c:v>06.02.2021</c:v>
                </c:pt>
                <c:pt idx="37">
                  <c:v>07.02.2021</c:v>
                </c:pt>
                <c:pt idx="38">
                  <c:v>08.02.2021</c:v>
                </c:pt>
                <c:pt idx="39">
                  <c:v>09.02.2021</c:v>
                </c:pt>
                <c:pt idx="40">
                  <c:v>10.02.2021</c:v>
                </c:pt>
                <c:pt idx="41">
                  <c:v>11.02.2021</c:v>
                </c:pt>
                <c:pt idx="42">
                  <c:v>12.02.2021</c:v>
                </c:pt>
                <c:pt idx="43">
                  <c:v>13.02.2021</c:v>
                </c:pt>
                <c:pt idx="44">
                  <c:v>14.02.2021</c:v>
                </c:pt>
                <c:pt idx="45">
                  <c:v>15.02.2021</c:v>
                </c:pt>
                <c:pt idx="46">
                  <c:v>16.02.2021</c:v>
                </c:pt>
                <c:pt idx="47">
                  <c:v>17.02.2021</c:v>
                </c:pt>
                <c:pt idx="48">
                  <c:v>18.02.2021</c:v>
                </c:pt>
                <c:pt idx="49">
                  <c:v>19.02.2021</c:v>
                </c:pt>
                <c:pt idx="50">
                  <c:v>20.02.2021</c:v>
                </c:pt>
                <c:pt idx="51">
                  <c:v>21.02.2021</c:v>
                </c:pt>
                <c:pt idx="52">
                  <c:v>22.02.2021</c:v>
                </c:pt>
                <c:pt idx="53">
                  <c:v>23.02.2021</c:v>
                </c:pt>
                <c:pt idx="54">
                  <c:v>24.02.2021</c:v>
                </c:pt>
                <c:pt idx="55">
                  <c:v>25.02.2021</c:v>
                </c:pt>
                <c:pt idx="56">
                  <c:v>26.02.2021</c:v>
                </c:pt>
                <c:pt idx="57">
                  <c:v>27.02.2021</c:v>
                </c:pt>
                <c:pt idx="58">
                  <c:v>28.02.2021</c:v>
                </c:pt>
              </c:strCache>
            </c:strRef>
          </c:cat>
          <c:val>
            <c:numRef>
              <c:f>Sheet1!$B$2:$BH$2</c:f>
              <c:numCache>
                <c:formatCode>General</c:formatCode>
                <c:ptCount val="59"/>
                <c:pt idx="35" formatCode="#,##0">
                  <c:v>5946.0025982606567</c:v>
                </c:pt>
                <c:pt idx="36" formatCode="#,##0">
                  <c:v>5930.4360918259717</c:v>
                </c:pt>
                <c:pt idx="37" formatCode="#,##0">
                  <c:v>5898.2133378437766</c:v>
                </c:pt>
                <c:pt idx="38" formatCode="#,##0">
                  <c:v>5854.0775262937086</c:v>
                </c:pt>
                <c:pt idx="39" formatCode="#,##0">
                  <c:v>5803.9308960484668</c:v>
                </c:pt>
                <c:pt idx="40" formatCode="#,##0">
                  <c:v>5756.5155412337681</c:v>
                </c:pt>
                <c:pt idx="41" formatCode="#,##0">
                  <c:v>5709.679435326575</c:v>
                </c:pt>
                <c:pt idx="42" formatCode="#,##0">
                  <c:v>5653.2011648540665</c:v>
                </c:pt>
                <c:pt idx="43" formatCode="#,##0">
                  <c:v>5588.4558869729872</c:v>
                </c:pt>
                <c:pt idx="44" formatCode="#,##0">
                  <c:v>5518.8805272142699</c:v>
                </c:pt>
                <c:pt idx="45" formatCode="#,##0">
                  <c:v>5446.5914204582969</c:v>
                </c:pt>
                <c:pt idx="46" formatCode="#,##0">
                  <c:v>5371.0858123092803</c:v>
                </c:pt>
                <c:pt idx="47" formatCode="#,##0">
                  <c:v>5294.2341581404817</c:v>
                </c:pt>
                <c:pt idx="48" formatCode="#,##0">
                  <c:v>5217.1272671247852</c:v>
                </c:pt>
                <c:pt idx="49" formatCode="#,##0">
                  <c:v>5138.4109709901995</c:v>
                </c:pt>
                <c:pt idx="50" formatCode="#,##0">
                  <c:v>5057.6629707889497</c:v>
                </c:pt>
                <c:pt idx="51" formatCode="#,##0">
                  <c:v>4976.7515959124412</c:v>
                </c:pt>
                <c:pt idx="52" formatCode="#,##0">
                  <c:v>4895.3956984580618</c:v>
                </c:pt>
                <c:pt idx="53" formatCode="#,##0">
                  <c:v>4813.1458415828019</c:v>
                </c:pt>
                <c:pt idx="54" formatCode="#,##0">
                  <c:v>4730.8422729100403</c:v>
                </c:pt>
                <c:pt idx="55" formatCode="#,##0">
                  <c:v>4648.4667946675754</c:v>
                </c:pt>
                <c:pt idx="56" formatCode="#,##0">
                  <c:v>4566.382467127949</c:v>
                </c:pt>
                <c:pt idx="57" formatCode="#,##0">
                  <c:v>4484.4342303287103</c:v>
                </c:pt>
                <c:pt idx="58" formatCode="#,##0">
                  <c:v>4403.5821971682935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1CA7-4BF8-97B6-8A36039FE39A}"/>
            </c:ext>
          </c:extLst>
        </c:ser>
        <c:ser>
          <c:idx val="2"/>
          <c:order val="1"/>
          <c:tx>
            <c:strRef>
              <c:f>Sheet1!$A$3</c:f>
              <c:strCache>
                <c:ptCount val="1"/>
                <c:pt idx="0">
                  <c:v>R = 0.85</c:v>
                </c:pt>
              </c:strCache>
            </c:strRef>
          </c:tx>
          <c:spPr>
            <a:ln w="28575" cap="rnd">
              <a:solidFill>
                <a:srgbClr val="FF9933"/>
              </a:solidFill>
              <a:prstDash val="solid"/>
              <a:round/>
            </a:ln>
            <a:effectLst/>
          </c:spPr>
          <c:marker>
            <c:symbol val="none"/>
          </c:marker>
          <c:cat>
            <c:strRef>
              <c:f>Sheet1!$B$1:$BH$1</c:f>
              <c:strCache>
                <c:ptCount val="59"/>
                <c:pt idx="0">
                  <c:v>01.01.2021</c:v>
                </c:pt>
                <c:pt idx="1">
                  <c:v>02.01.2021</c:v>
                </c:pt>
                <c:pt idx="2">
                  <c:v>03.01.2021</c:v>
                </c:pt>
                <c:pt idx="3">
                  <c:v>04.01.2021</c:v>
                </c:pt>
                <c:pt idx="4">
                  <c:v>05.01.2021</c:v>
                </c:pt>
                <c:pt idx="5">
                  <c:v>06.01.2021</c:v>
                </c:pt>
                <c:pt idx="6">
                  <c:v>07.01.2021</c:v>
                </c:pt>
                <c:pt idx="7">
                  <c:v>08.01.2021</c:v>
                </c:pt>
                <c:pt idx="8">
                  <c:v>09.01.2021</c:v>
                </c:pt>
                <c:pt idx="9">
                  <c:v>10.01.2021</c:v>
                </c:pt>
                <c:pt idx="10">
                  <c:v>11.01.2021</c:v>
                </c:pt>
                <c:pt idx="11">
                  <c:v>12.01.2021</c:v>
                </c:pt>
                <c:pt idx="12">
                  <c:v>13.01.2021</c:v>
                </c:pt>
                <c:pt idx="13">
                  <c:v>14.01.2021</c:v>
                </c:pt>
                <c:pt idx="14">
                  <c:v>15.01.2021</c:v>
                </c:pt>
                <c:pt idx="15">
                  <c:v>16.01.2021</c:v>
                </c:pt>
                <c:pt idx="16">
                  <c:v>17.01.2021</c:v>
                </c:pt>
                <c:pt idx="17">
                  <c:v>18.01.2021</c:v>
                </c:pt>
                <c:pt idx="18">
                  <c:v>19.01.2021</c:v>
                </c:pt>
                <c:pt idx="19">
                  <c:v>20.01.2021</c:v>
                </c:pt>
                <c:pt idx="20">
                  <c:v>21.01.2021</c:v>
                </c:pt>
                <c:pt idx="21">
                  <c:v>22.01.2021</c:v>
                </c:pt>
                <c:pt idx="22">
                  <c:v>23.01.2021</c:v>
                </c:pt>
                <c:pt idx="23">
                  <c:v>24.01.2021</c:v>
                </c:pt>
                <c:pt idx="24">
                  <c:v>25.01.2021</c:v>
                </c:pt>
                <c:pt idx="25">
                  <c:v>26.01.2021</c:v>
                </c:pt>
                <c:pt idx="26">
                  <c:v>27.01.2021</c:v>
                </c:pt>
                <c:pt idx="27">
                  <c:v>28.01.2021</c:v>
                </c:pt>
                <c:pt idx="28">
                  <c:v>29.01.2021</c:v>
                </c:pt>
                <c:pt idx="29">
                  <c:v>30.01.2021</c:v>
                </c:pt>
                <c:pt idx="30">
                  <c:v>31.01.2021</c:v>
                </c:pt>
                <c:pt idx="31">
                  <c:v>01.02.2021</c:v>
                </c:pt>
                <c:pt idx="32">
                  <c:v>02.02.2021</c:v>
                </c:pt>
                <c:pt idx="33">
                  <c:v>03.02.2021</c:v>
                </c:pt>
                <c:pt idx="34">
                  <c:v>04.02.2021</c:v>
                </c:pt>
                <c:pt idx="35">
                  <c:v>05.02.2021</c:v>
                </c:pt>
                <c:pt idx="36">
                  <c:v>06.02.2021</c:v>
                </c:pt>
                <c:pt idx="37">
                  <c:v>07.02.2021</c:v>
                </c:pt>
                <c:pt idx="38">
                  <c:v>08.02.2021</c:v>
                </c:pt>
                <c:pt idx="39">
                  <c:v>09.02.2021</c:v>
                </c:pt>
                <c:pt idx="40">
                  <c:v>10.02.2021</c:v>
                </c:pt>
                <c:pt idx="41">
                  <c:v>11.02.2021</c:v>
                </c:pt>
                <c:pt idx="42">
                  <c:v>12.02.2021</c:v>
                </c:pt>
                <c:pt idx="43">
                  <c:v>13.02.2021</c:v>
                </c:pt>
                <c:pt idx="44">
                  <c:v>14.02.2021</c:v>
                </c:pt>
                <c:pt idx="45">
                  <c:v>15.02.2021</c:v>
                </c:pt>
                <c:pt idx="46">
                  <c:v>16.02.2021</c:v>
                </c:pt>
                <c:pt idx="47">
                  <c:v>17.02.2021</c:v>
                </c:pt>
                <c:pt idx="48">
                  <c:v>18.02.2021</c:v>
                </c:pt>
                <c:pt idx="49">
                  <c:v>19.02.2021</c:v>
                </c:pt>
                <c:pt idx="50">
                  <c:v>20.02.2021</c:v>
                </c:pt>
                <c:pt idx="51">
                  <c:v>21.02.2021</c:v>
                </c:pt>
                <c:pt idx="52">
                  <c:v>22.02.2021</c:v>
                </c:pt>
                <c:pt idx="53">
                  <c:v>23.02.2021</c:v>
                </c:pt>
                <c:pt idx="54">
                  <c:v>24.02.2021</c:v>
                </c:pt>
                <c:pt idx="55">
                  <c:v>25.02.2021</c:v>
                </c:pt>
                <c:pt idx="56">
                  <c:v>26.02.2021</c:v>
                </c:pt>
                <c:pt idx="57">
                  <c:v>27.02.2021</c:v>
                </c:pt>
                <c:pt idx="58">
                  <c:v>28.02.2021</c:v>
                </c:pt>
              </c:strCache>
            </c:strRef>
          </c:cat>
          <c:val>
            <c:numRef>
              <c:f>Sheet1!$B$3:$BH$3</c:f>
              <c:numCache>
                <c:formatCode>General</c:formatCode>
                <c:ptCount val="59"/>
                <c:pt idx="35" formatCode="#,##0">
                  <c:v>5946.0025982606567</c:v>
                </c:pt>
                <c:pt idx="36" formatCode="#,##0">
                  <c:v>5930.4360918259717</c:v>
                </c:pt>
                <c:pt idx="37" formatCode="#,##0">
                  <c:v>5910.4052004945052</c:v>
                </c:pt>
                <c:pt idx="38" formatCode="#,##0">
                  <c:v>5888.7947632773912</c:v>
                </c:pt>
                <c:pt idx="39" formatCode="#,##0">
                  <c:v>5868.0523059270945</c:v>
                </c:pt>
                <c:pt idx="40" formatCode="#,##0">
                  <c:v>5854.4729929784053</c:v>
                </c:pt>
                <c:pt idx="41" formatCode="#,##0">
                  <c:v>5846.6112681841723</c:v>
                </c:pt>
                <c:pt idx="42" formatCode="#,##0">
                  <c:v>5835.0768955476578</c:v>
                </c:pt>
                <c:pt idx="43" formatCode="#,##0">
                  <c:v>5821.8771166399938</c:v>
                </c:pt>
                <c:pt idx="44" formatCode="#,##0">
                  <c:v>5810.660428502073</c:v>
                </c:pt>
                <c:pt idx="45" formatCode="#,##0">
                  <c:v>5801.5428291016788</c:v>
                </c:pt>
                <c:pt idx="46" formatCode="#,##0">
                  <c:v>5792.7600106236532</c:v>
                </c:pt>
                <c:pt idx="47" formatCode="#,##0">
                  <c:v>5785.7332675589305</c:v>
                </c:pt>
                <c:pt idx="48" formatCode="#,##0">
                  <c:v>5781.5879949873415</c:v>
                </c:pt>
                <c:pt idx="49" formatCode="#,##0">
                  <c:v>5778.660306380084</c:v>
                </c:pt>
                <c:pt idx="50" formatCode="#,##0">
                  <c:v>5776.0296558231621</c:v>
                </c:pt>
                <c:pt idx="51" formatCode="#,##0">
                  <c:v>5774.9773966892681</c:v>
                </c:pt>
                <c:pt idx="52" formatCode="#,##0">
                  <c:v>5774.5786496752789</c:v>
                </c:pt>
                <c:pt idx="53" formatCode="#,##0">
                  <c:v>5774.0687215017097</c:v>
                </c:pt>
                <c:pt idx="54" formatCode="#,##0">
                  <c:v>5774.1798285189288</c:v>
                </c:pt>
                <c:pt idx="55" formatCode="#,##0">
                  <c:v>5774.7946478123258</c:v>
                </c:pt>
                <c:pt idx="56" formatCode="#,##0">
                  <c:v>5776.004490932919</c:v>
                </c:pt>
                <c:pt idx="57" formatCode="#,##0">
                  <c:v>5777.3856220409807</c:v>
                </c:pt>
                <c:pt idx="58" formatCode="#,##0">
                  <c:v>5779.5936351639193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1CA7-4BF8-97B6-8A36039FE39A}"/>
            </c:ext>
          </c:extLst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R = 1.00</c:v>
                </c:pt>
              </c:strCache>
            </c:strRef>
          </c:tx>
          <c:spPr>
            <a:ln w="28575" cap="rnd">
              <a:solidFill>
                <a:srgbClr val="FF6600"/>
              </a:solidFill>
              <a:prstDash val="solid"/>
              <a:round/>
            </a:ln>
            <a:effectLst/>
          </c:spPr>
          <c:marker>
            <c:symbol val="none"/>
          </c:marker>
          <c:cat>
            <c:strRef>
              <c:f>Sheet1!$B$1:$BH$1</c:f>
              <c:strCache>
                <c:ptCount val="59"/>
                <c:pt idx="0">
                  <c:v>01.01.2021</c:v>
                </c:pt>
                <c:pt idx="1">
                  <c:v>02.01.2021</c:v>
                </c:pt>
                <c:pt idx="2">
                  <c:v>03.01.2021</c:v>
                </c:pt>
                <c:pt idx="3">
                  <c:v>04.01.2021</c:v>
                </c:pt>
                <c:pt idx="4">
                  <c:v>05.01.2021</c:v>
                </c:pt>
                <c:pt idx="5">
                  <c:v>06.01.2021</c:v>
                </c:pt>
                <c:pt idx="6">
                  <c:v>07.01.2021</c:v>
                </c:pt>
                <c:pt idx="7">
                  <c:v>08.01.2021</c:v>
                </c:pt>
                <c:pt idx="8">
                  <c:v>09.01.2021</c:v>
                </c:pt>
                <c:pt idx="9">
                  <c:v>10.01.2021</c:v>
                </c:pt>
                <c:pt idx="10">
                  <c:v>11.01.2021</c:v>
                </c:pt>
                <c:pt idx="11">
                  <c:v>12.01.2021</c:v>
                </c:pt>
                <c:pt idx="12">
                  <c:v>13.01.2021</c:v>
                </c:pt>
                <c:pt idx="13">
                  <c:v>14.01.2021</c:v>
                </c:pt>
                <c:pt idx="14">
                  <c:v>15.01.2021</c:v>
                </c:pt>
                <c:pt idx="15">
                  <c:v>16.01.2021</c:v>
                </c:pt>
                <c:pt idx="16">
                  <c:v>17.01.2021</c:v>
                </c:pt>
                <c:pt idx="17">
                  <c:v>18.01.2021</c:v>
                </c:pt>
                <c:pt idx="18">
                  <c:v>19.01.2021</c:v>
                </c:pt>
                <c:pt idx="19">
                  <c:v>20.01.2021</c:v>
                </c:pt>
                <c:pt idx="20">
                  <c:v>21.01.2021</c:v>
                </c:pt>
                <c:pt idx="21">
                  <c:v>22.01.2021</c:v>
                </c:pt>
                <c:pt idx="22">
                  <c:v>23.01.2021</c:v>
                </c:pt>
                <c:pt idx="23">
                  <c:v>24.01.2021</c:v>
                </c:pt>
                <c:pt idx="24">
                  <c:v>25.01.2021</c:v>
                </c:pt>
                <c:pt idx="25">
                  <c:v>26.01.2021</c:v>
                </c:pt>
                <c:pt idx="26">
                  <c:v>27.01.2021</c:v>
                </c:pt>
                <c:pt idx="27">
                  <c:v>28.01.2021</c:v>
                </c:pt>
                <c:pt idx="28">
                  <c:v>29.01.2021</c:v>
                </c:pt>
                <c:pt idx="29">
                  <c:v>30.01.2021</c:v>
                </c:pt>
                <c:pt idx="30">
                  <c:v>31.01.2021</c:v>
                </c:pt>
                <c:pt idx="31">
                  <c:v>01.02.2021</c:v>
                </c:pt>
                <c:pt idx="32">
                  <c:v>02.02.2021</c:v>
                </c:pt>
                <c:pt idx="33">
                  <c:v>03.02.2021</c:v>
                </c:pt>
                <c:pt idx="34">
                  <c:v>04.02.2021</c:v>
                </c:pt>
                <c:pt idx="35">
                  <c:v>05.02.2021</c:v>
                </c:pt>
                <c:pt idx="36">
                  <c:v>06.02.2021</c:v>
                </c:pt>
                <c:pt idx="37">
                  <c:v>07.02.2021</c:v>
                </c:pt>
                <c:pt idx="38">
                  <c:v>08.02.2021</c:v>
                </c:pt>
                <c:pt idx="39">
                  <c:v>09.02.2021</c:v>
                </c:pt>
                <c:pt idx="40">
                  <c:v>10.02.2021</c:v>
                </c:pt>
                <c:pt idx="41">
                  <c:v>11.02.2021</c:v>
                </c:pt>
                <c:pt idx="42">
                  <c:v>12.02.2021</c:v>
                </c:pt>
                <c:pt idx="43">
                  <c:v>13.02.2021</c:v>
                </c:pt>
                <c:pt idx="44">
                  <c:v>14.02.2021</c:v>
                </c:pt>
                <c:pt idx="45">
                  <c:v>15.02.2021</c:v>
                </c:pt>
                <c:pt idx="46">
                  <c:v>16.02.2021</c:v>
                </c:pt>
                <c:pt idx="47">
                  <c:v>17.02.2021</c:v>
                </c:pt>
                <c:pt idx="48">
                  <c:v>18.02.2021</c:v>
                </c:pt>
                <c:pt idx="49">
                  <c:v>19.02.2021</c:v>
                </c:pt>
                <c:pt idx="50">
                  <c:v>20.02.2021</c:v>
                </c:pt>
                <c:pt idx="51">
                  <c:v>21.02.2021</c:v>
                </c:pt>
                <c:pt idx="52">
                  <c:v>22.02.2021</c:v>
                </c:pt>
                <c:pt idx="53">
                  <c:v>23.02.2021</c:v>
                </c:pt>
                <c:pt idx="54">
                  <c:v>24.02.2021</c:v>
                </c:pt>
                <c:pt idx="55">
                  <c:v>25.02.2021</c:v>
                </c:pt>
                <c:pt idx="56">
                  <c:v>26.02.2021</c:v>
                </c:pt>
                <c:pt idx="57">
                  <c:v>27.02.2021</c:v>
                </c:pt>
                <c:pt idx="58">
                  <c:v>28.02.2021</c:v>
                </c:pt>
              </c:strCache>
            </c:strRef>
          </c:cat>
          <c:val>
            <c:numRef>
              <c:f>Sheet1!$B$4:$BH$4</c:f>
              <c:numCache>
                <c:formatCode>General</c:formatCode>
                <c:ptCount val="59"/>
                <c:pt idx="35" formatCode="#,##0">
                  <c:v>5946.0025982606567</c:v>
                </c:pt>
                <c:pt idx="36" formatCode="#,##0">
                  <c:v>5930.4360918259717</c:v>
                </c:pt>
                <c:pt idx="37" formatCode="#,##0">
                  <c:v>5922.6332407792142</c:v>
                </c:pt>
                <c:pt idx="38" formatCode="#,##0">
                  <c:v>5923.5203342783252</c:v>
                </c:pt>
                <c:pt idx="39" formatCode="#,##0">
                  <c:v>5932.138743076559</c:v>
                </c:pt>
                <c:pt idx="40" formatCode="#,##0">
                  <c:v>5952.3495834448186</c:v>
                </c:pt>
                <c:pt idx="41" formatCode="#,##0">
                  <c:v>5984.0307074844195</c:v>
                </c:pt>
                <c:pt idx="42" formatCode="#,##0">
                  <c:v>6019.2002608063767</c:v>
                </c:pt>
                <c:pt idx="43" formatCode="#,##0">
                  <c:v>6060.7632003251329</c:v>
                </c:pt>
                <c:pt idx="44" formatCode="#,##0">
                  <c:v>6112.7688355366299</c:v>
                </c:pt>
                <c:pt idx="45" formatCode="#,##0">
                  <c:v>6173.2079171466094</c:v>
                </c:pt>
                <c:pt idx="46" formatCode="#,##0">
                  <c:v>6239.1365635644925</c:v>
                </c:pt>
                <c:pt idx="47" formatCode="#,##0">
                  <c:v>6311.9096238929978</c:v>
                </c:pt>
                <c:pt idx="48" formatCode="#,##0">
                  <c:v>6393.3030484965648</c:v>
                </c:pt>
                <c:pt idx="49" formatCode="#,##0">
                  <c:v>6481.528254023734</c:v>
                </c:pt>
                <c:pt idx="50" formatCode="#,##0">
                  <c:v>6575.159787127639</c:v>
                </c:pt>
                <c:pt idx="51" formatCode="#,##0">
                  <c:v>6674.8640943552691</c:v>
                </c:pt>
                <c:pt idx="52" formatCode="#,##0">
                  <c:v>6779.1299259690031</c:v>
                </c:pt>
                <c:pt idx="53" formatCode="#,##0">
                  <c:v>6887.1987478802521</c:v>
                </c:pt>
                <c:pt idx="54" formatCode="#,##0">
                  <c:v>6999.9658626637429</c:v>
                </c:pt>
                <c:pt idx="55" formatCode="#,##0">
                  <c:v>7117.3173427784568</c:v>
                </c:pt>
                <c:pt idx="56" formatCode="#,##0">
                  <c:v>7239.0232657275601</c:v>
                </c:pt>
                <c:pt idx="57" formatCode="#,##0">
                  <c:v>7364.4046335776666</c:v>
                </c:pt>
                <c:pt idx="58" formatCode="#,##0">
                  <c:v>7493.9404050120893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1CA7-4BF8-97B6-8A36039FE39A}"/>
            </c:ext>
          </c:extLst>
        </c:ser>
        <c:ser>
          <c:idx val="0"/>
          <c:order val="3"/>
          <c:tx>
            <c:strRef>
              <c:f>Sheet1!$A$5</c:f>
              <c:strCache>
                <c:ptCount val="1"/>
                <c:pt idx="0">
                  <c:v>R = 1.20</c:v>
                </c:pt>
              </c:strCache>
            </c:strRef>
          </c:tx>
          <c:spPr>
            <a:ln w="28575">
              <a:solidFill>
                <a:srgbClr val="C00000"/>
              </a:solidFill>
            </a:ln>
          </c:spPr>
          <c:marker>
            <c:symbol val="none"/>
          </c:marker>
          <c:cat>
            <c:strRef>
              <c:f>Sheet1!$B$1:$BH$1</c:f>
              <c:strCache>
                <c:ptCount val="59"/>
                <c:pt idx="0">
                  <c:v>01.01.2021</c:v>
                </c:pt>
                <c:pt idx="1">
                  <c:v>02.01.2021</c:v>
                </c:pt>
                <c:pt idx="2">
                  <c:v>03.01.2021</c:v>
                </c:pt>
                <c:pt idx="3">
                  <c:v>04.01.2021</c:v>
                </c:pt>
                <c:pt idx="4">
                  <c:v>05.01.2021</c:v>
                </c:pt>
                <c:pt idx="5">
                  <c:v>06.01.2021</c:v>
                </c:pt>
                <c:pt idx="6">
                  <c:v>07.01.2021</c:v>
                </c:pt>
                <c:pt idx="7">
                  <c:v>08.01.2021</c:v>
                </c:pt>
                <c:pt idx="8">
                  <c:v>09.01.2021</c:v>
                </c:pt>
                <c:pt idx="9">
                  <c:v>10.01.2021</c:v>
                </c:pt>
                <c:pt idx="10">
                  <c:v>11.01.2021</c:v>
                </c:pt>
                <c:pt idx="11">
                  <c:v>12.01.2021</c:v>
                </c:pt>
                <c:pt idx="12">
                  <c:v>13.01.2021</c:v>
                </c:pt>
                <c:pt idx="13">
                  <c:v>14.01.2021</c:v>
                </c:pt>
                <c:pt idx="14">
                  <c:v>15.01.2021</c:v>
                </c:pt>
                <c:pt idx="15">
                  <c:v>16.01.2021</c:v>
                </c:pt>
                <c:pt idx="16">
                  <c:v>17.01.2021</c:v>
                </c:pt>
                <c:pt idx="17">
                  <c:v>18.01.2021</c:v>
                </c:pt>
                <c:pt idx="18">
                  <c:v>19.01.2021</c:v>
                </c:pt>
                <c:pt idx="19">
                  <c:v>20.01.2021</c:v>
                </c:pt>
                <c:pt idx="20">
                  <c:v>21.01.2021</c:v>
                </c:pt>
                <c:pt idx="21">
                  <c:v>22.01.2021</c:v>
                </c:pt>
                <c:pt idx="22">
                  <c:v>23.01.2021</c:v>
                </c:pt>
                <c:pt idx="23">
                  <c:v>24.01.2021</c:v>
                </c:pt>
                <c:pt idx="24">
                  <c:v>25.01.2021</c:v>
                </c:pt>
                <c:pt idx="25">
                  <c:v>26.01.2021</c:v>
                </c:pt>
                <c:pt idx="26">
                  <c:v>27.01.2021</c:v>
                </c:pt>
                <c:pt idx="27">
                  <c:v>28.01.2021</c:v>
                </c:pt>
                <c:pt idx="28">
                  <c:v>29.01.2021</c:v>
                </c:pt>
                <c:pt idx="29">
                  <c:v>30.01.2021</c:v>
                </c:pt>
                <c:pt idx="30">
                  <c:v>31.01.2021</c:v>
                </c:pt>
                <c:pt idx="31">
                  <c:v>01.02.2021</c:v>
                </c:pt>
                <c:pt idx="32">
                  <c:v>02.02.2021</c:v>
                </c:pt>
                <c:pt idx="33">
                  <c:v>03.02.2021</c:v>
                </c:pt>
                <c:pt idx="34">
                  <c:v>04.02.2021</c:v>
                </c:pt>
                <c:pt idx="35">
                  <c:v>05.02.2021</c:v>
                </c:pt>
                <c:pt idx="36">
                  <c:v>06.02.2021</c:v>
                </c:pt>
                <c:pt idx="37">
                  <c:v>07.02.2021</c:v>
                </c:pt>
                <c:pt idx="38">
                  <c:v>08.02.2021</c:v>
                </c:pt>
                <c:pt idx="39">
                  <c:v>09.02.2021</c:v>
                </c:pt>
                <c:pt idx="40">
                  <c:v>10.02.2021</c:v>
                </c:pt>
                <c:pt idx="41">
                  <c:v>11.02.2021</c:v>
                </c:pt>
                <c:pt idx="42">
                  <c:v>12.02.2021</c:v>
                </c:pt>
                <c:pt idx="43">
                  <c:v>13.02.2021</c:v>
                </c:pt>
                <c:pt idx="44">
                  <c:v>14.02.2021</c:v>
                </c:pt>
                <c:pt idx="45">
                  <c:v>15.02.2021</c:v>
                </c:pt>
                <c:pt idx="46">
                  <c:v>16.02.2021</c:v>
                </c:pt>
                <c:pt idx="47">
                  <c:v>17.02.2021</c:v>
                </c:pt>
                <c:pt idx="48">
                  <c:v>18.02.2021</c:v>
                </c:pt>
                <c:pt idx="49">
                  <c:v>19.02.2021</c:v>
                </c:pt>
                <c:pt idx="50">
                  <c:v>20.02.2021</c:v>
                </c:pt>
                <c:pt idx="51">
                  <c:v>21.02.2021</c:v>
                </c:pt>
                <c:pt idx="52">
                  <c:v>22.02.2021</c:v>
                </c:pt>
                <c:pt idx="53">
                  <c:v>23.02.2021</c:v>
                </c:pt>
                <c:pt idx="54">
                  <c:v>24.02.2021</c:v>
                </c:pt>
                <c:pt idx="55">
                  <c:v>25.02.2021</c:v>
                </c:pt>
                <c:pt idx="56">
                  <c:v>26.02.2021</c:v>
                </c:pt>
                <c:pt idx="57">
                  <c:v>27.02.2021</c:v>
                </c:pt>
                <c:pt idx="58">
                  <c:v>28.02.2021</c:v>
                </c:pt>
              </c:strCache>
            </c:strRef>
          </c:cat>
          <c:val>
            <c:numRef>
              <c:f>Sheet1!$B$5:$BH$5</c:f>
              <c:numCache>
                <c:formatCode>General</c:formatCode>
                <c:ptCount val="59"/>
                <c:pt idx="35" formatCode="#,##0">
                  <c:v>5946.0025982606567</c:v>
                </c:pt>
                <c:pt idx="36" formatCode="#,##0">
                  <c:v>5930.4360918259717</c:v>
                </c:pt>
                <c:pt idx="37" formatCode="#,##0">
                  <c:v>5934.8612810639215</c:v>
                </c:pt>
                <c:pt idx="38" formatCode="#,##0">
                  <c:v>5958.2820829132388</c:v>
                </c:pt>
                <c:pt idx="39" formatCode="#,##0">
                  <c:v>5996.3058695112331</c:v>
                </c:pt>
                <c:pt idx="40" formatCode="#,##0">
                  <c:v>6050.3164021185066</c:v>
                </c:pt>
                <c:pt idx="41" formatCode="#,##0">
                  <c:v>6122.1926053153529</c:v>
                </c:pt>
                <c:pt idx="42" formatCode="#,##0">
                  <c:v>6205.8067333146655</c:v>
                </c:pt>
                <c:pt idx="43" formatCode="#,##0">
                  <c:v>6305.3041623637209</c:v>
                </c:pt>
                <c:pt idx="44" formatCode="#,##0">
                  <c:v>6425.4900277335346</c:v>
                </c:pt>
                <c:pt idx="45" formatCode="#,##0">
                  <c:v>6561.9956940959455</c:v>
                </c:pt>
                <c:pt idx="46" formatCode="#,##0">
                  <c:v>6710.8251386490183</c:v>
                </c:pt>
                <c:pt idx="47" formatCode="#,##0">
                  <c:v>6873.8060271617705</c:v>
                </c:pt>
                <c:pt idx="48" formatCode="#,##0">
                  <c:v>7054.0492807199616</c:v>
                </c:pt>
                <c:pt idx="49" formatCode="#,##0">
                  <c:v>7250.0192877910313</c:v>
                </c:pt>
                <c:pt idx="50" formatCode="#,##0">
                  <c:v>7459.8919419307722</c:v>
                </c:pt>
                <c:pt idx="51" formatCode="#,##0">
                  <c:v>7683.7428959995586</c:v>
                </c:pt>
                <c:pt idx="52" formatCode="#,##0">
                  <c:v>7919.7493757979091</c:v>
                </c:pt>
                <c:pt idx="53" formatCode="#,##0">
                  <c:v>8167.5880615341284</c:v>
                </c:pt>
                <c:pt idx="54" formatCode="#,##0">
                  <c:v>8428.7695793244329</c:v>
                </c:pt>
                <c:pt idx="55" formatCode="#,##0">
                  <c:v>8703.5885883978863</c:v>
                </c:pt>
                <c:pt idx="56" formatCode="#,##0">
                  <c:v>8991.5864537150537</c:v>
                </c:pt>
                <c:pt idx="57" formatCode="#,##0">
                  <c:v>9291.9745646106076</c:v>
                </c:pt>
                <c:pt idx="58" formatCode="#,##0">
                  <c:v>9605.3779612298877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1CA7-4BF8-97B6-8A36039FE39A}"/>
            </c:ext>
          </c:extLst>
        </c:ser>
        <c:ser>
          <c:idx val="4"/>
          <c:order val="4"/>
          <c:tx>
            <c:strRef>
              <c:f>Sheet1!$A$6</c:f>
              <c:strCache>
                <c:ptCount val="1"/>
              </c:strCache>
            </c:strRef>
          </c:tx>
          <c:spPr>
            <a:ln w="28575">
              <a:solidFill>
                <a:schemeClr val="tx1"/>
              </a:solidFill>
              <a:prstDash val="solid"/>
            </a:ln>
          </c:spPr>
          <c:marker>
            <c:symbol val="none"/>
          </c:marker>
          <c:cat>
            <c:strRef>
              <c:f>Sheet1!$B$1:$BH$1</c:f>
              <c:strCache>
                <c:ptCount val="59"/>
                <c:pt idx="0">
                  <c:v>01.01.2021</c:v>
                </c:pt>
                <c:pt idx="1">
                  <c:v>02.01.2021</c:v>
                </c:pt>
                <c:pt idx="2">
                  <c:v>03.01.2021</c:v>
                </c:pt>
                <c:pt idx="3">
                  <c:v>04.01.2021</c:v>
                </c:pt>
                <c:pt idx="4">
                  <c:v>05.01.2021</c:v>
                </c:pt>
                <c:pt idx="5">
                  <c:v>06.01.2021</c:v>
                </c:pt>
                <c:pt idx="6">
                  <c:v>07.01.2021</c:v>
                </c:pt>
                <c:pt idx="7">
                  <c:v>08.01.2021</c:v>
                </c:pt>
                <c:pt idx="8">
                  <c:v>09.01.2021</c:v>
                </c:pt>
                <c:pt idx="9">
                  <c:v>10.01.2021</c:v>
                </c:pt>
                <c:pt idx="10">
                  <c:v>11.01.2021</c:v>
                </c:pt>
                <c:pt idx="11">
                  <c:v>12.01.2021</c:v>
                </c:pt>
                <c:pt idx="12">
                  <c:v>13.01.2021</c:v>
                </c:pt>
                <c:pt idx="13">
                  <c:v>14.01.2021</c:v>
                </c:pt>
                <c:pt idx="14">
                  <c:v>15.01.2021</c:v>
                </c:pt>
                <c:pt idx="15">
                  <c:v>16.01.2021</c:v>
                </c:pt>
                <c:pt idx="16">
                  <c:v>17.01.2021</c:v>
                </c:pt>
                <c:pt idx="17">
                  <c:v>18.01.2021</c:v>
                </c:pt>
                <c:pt idx="18">
                  <c:v>19.01.2021</c:v>
                </c:pt>
                <c:pt idx="19">
                  <c:v>20.01.2021</c:v>
                </c:pt>
                <c:pt idx="20">
                  <c:v>21.01.2021</c:v>
                </c:pt>
                <c:pt idx="21">
                  <c:v>22.01.2021</c:v>
                </c:pt>
                <c:pt idx="22">
                  <c:v>23.01.2021</c:v>
                </c:pt>
                <c:pt idx="23">
                  <c:v>24.01.2021</c:v>
                </c:pt>
                <c:pt idx="24">
                  <c:v>25.01.2021</c:v>
                </c:pt>
                <c:pt idx="25">
                  <c:v>26.01.2021</c:v>
                </c:pt>
                <c:pt idx="26">
                  <c:v>27.01.2021</c:v>
                </c:pt>
                <c:pt idx="27">
                  <c:v>28.01.2021</c:v>
                </c:pt>
                <c:pt idx="28">
                  <c:v>29.01.2021</c:v>
                </c:pt>
                <c:pt idx="29">
                  <c:v>30.01.2021</c:v>
                </c:pt>
                <c:pt idx="30">
                  <c:v>31.01.2021</c:v>
                </c:pt>
                <c:pt idx="31">
                  <c:v>01.02.2021</c:v>
                </c:pt>
                <c:pt idx="32">
                  <c:v>02.02.2021</c:v>
                </c:pt>
                <c:pt idx="33">
                  <c:v>03.02.2021</c:v>
                </c:pt>
                <c:pt idx="34">
                  <c:v>04.02.2021</c:v>
                </c:pt>
                <c:pt idx="35">
                  <c:v>05.02.2021</c:v>
                </c:pt>
                <c:pt idx="36">
                  <c:v>06.02.2021</c:v>
                </c:pt>
                <c:pt idx="37">
                  <c:v>07.02.2021</c:v>
                </c:pt>
                <c:pt idx="38">
                  <c:v>08.02.2021</c:v>
                </c:pt>
                <c:pt idx="39">
                  <c:v>09.02.2021</c:v>
                </c:pt>
                <c:pt idx="40">
                  <c:v>10.02.2021</c:v>
                </c:pt>
                <c:pt idx="41">
                  <c:v>11.02.2021</c:v>
                </c:pt>
                <c:pt idx="42">
                  <c:v>12.02.2021</c:v>
                </c:pt>
                <c:pt idx="43">
                  <c:v>13.02.2021</c:v>
                </c:pt>
                <c:pt idx="44">
                  <c:v>14.02.2021</c:v>
                </c:pt>
                <c:pt idx="45">
                  <c:v>15.02.2021</c:v>
                </c:pt>
                <c:pt idx="46">
                  <c:v>16.02.2021</c:v>
                </c:pt>
                <c:pt idx="47">
                  <c:v>17.02.2021</c:v>
                </c:pt>
                <c:pt idx="48">
                  <c:v>18.02.2021</c:v>
                </c:pt>
                <c:pt idx="49">
                  <c:v>19.02.2021</c:v>
                </c:pt>
                <c:pt idx="50">
                  <c:v>20.02.2021</c:v>
                </c:pt>
                <c:pt idx="51">
                  <c:v>21.02.2021</c:v>
                </c:pt>
                <c:pt idx="52">
                  <c:v>22.02.2021</c:v>
                </c:pt>
                <c:pt idx="53">
                  <c:v>23.02.2021</c:v>
                </c:pt>
                <c:pt idx="54">
                  <c:v>24.02.2021</c:v>
                </c:pt>
                <c:pt idx="55">
                  <c:v>25.02.2021</c:v>
                </c:pt>
                <c:pt idx="56">
                  <c:v>26.02.2021</c:v>
                </c:pt>
                <c:pt idx="57">
                  <c:v>27.02.2021</c:v>
                </c:pt>
                <c:pt idx="58">
                  <c:v>28.02.2021</c:v>
                </c:pt>
              </c:strCache>
            </c:strRef>
          </c:cat>
          <c:val>
            <c:numRef>
              <c:f>Sheet1!$B$6:$BH$6</c:f>
              <c:numCache>
                <c:formatCode>General</c:formatCode>
                <c:ptCount val="59"/>
                <c:pt idx="35">
                  <c:v>5946.0025982606567</c:v>
                </c:pt>
                <c:pt idx="36">
                  <c:v>5974.9173102497134</c:v>
                </c:pt>
                <c:pt idx="37">
                  <c:v>6064.069014605926</c:v>
                </c:pt>
                <c:pt idx="38">
                  <c:v>6199.2482009179266</c:v>
                </c:pt>
                <c:pt idx="39">
                  <c:v>6366.0916779590707</c:v>
                </c:pt>
                <c:pt idx="40">
                  <c:v>6559.2726443942865</c:v>
                </c:pt>
                <c:pt idx="41">
                  <c:v>6787.2285371454518</c:v>
                </c:pt>
                <c:pt idx="42">
                  <c:v>7049.9241473429984</c:v>
                </c:pt>
                <c:pt idx="43">
                  <c:v>7354.9919461218969</c:v>
                </c:pt>
                <c:pt idx="44">
                  <c:v>7709.2301235182622</c:v>
                </c:pt>
                <c:pt idx="45">
                  <c:v>8102.2372062771028</c:v>
                </c:pt>
                <c:pt idx="46">
                  <c:v>8528.1236820231024</c:v>
                </c:pt>
                <c:pt idx="47">
                  <c:v>8991.3646442457666</c:v>
                </c:pt>
                <c:pt idx="48">
                  <c:v>9501.4496230961122</c:v>
                </c:pt>
                <c:pt idx="49">
                  <c:v>10059.218493898816</c:v>
                </c:pt>
                <c:pt idx="50">
                  <c:v>10662.862998612442</c:v>
                </c:pt>
                <c:pt idx="51">
                  <c:v>11312.20125709103</c:v>
                </c:pt>
                <c:pt idx="52">
                  <c:v>12006.58678062838</c:v>
                </c:pt>
                <c:pt idx="53">
                  <c:v>12750.085824241236</c:v>
                </c:pt>
                <c:pt idx="54">
                  <c:v>13548.832163659044</c:v>
                </c:pt>
                <c:pt idx="55">
                  <c:v>14406.35114218259</c:v>
                </c:pt>
                <c:pt idx="56">
                  <c:v>15323.408337066214</c:v>
                </c:pt>
                <c:pt idx="57">
                  <c:v>16300.884440074844</c:v>
                </c:pt>
                <c:pt idx="58">
                  <c:v>17342.719498699749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1CA7-4BF8-97B6-8A36039FE39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05074472"/>
        <c:axId val="305073688"/>
      </c:lineChart>
      <c:catAx>
        <c:axId val="30507447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05073688"/>
        <c:crosses val="autoZero"/>
        <c:auto val="1"/>
        <c:lblAlgn val="ctr"/>
        <c:lblOffset val="100"/>
        <c:tickLblSkip val="1"/>
        <c:noMultiLvlLbl val="1"/>
      </c:catAx>
      <c:valAx>
        <c:axId val="305073688"/>
        <c:scaling>
          <c:orientation val="minMax"/>
        </c:scaling>
        <c:delete val="0"/>
        <c:axPos val="l"/>
        <c:numFmt formatCode="#,##0" sourceLinked="0"/>
        <c:majorTickMark val="none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0507447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5"/>
          <c:order val="5"/>
          <c:tx>
            <c:strRef>
              <c:f>Sheet1!$A$7</c:f>
              <c:strCache>
                <c:ptCount val="1"/>
                <c:pt idx="0">
                  <c:v>Reálné hodnoty</c:v>
                </c:pt>
              </c:strCache>
            </c:strRef>
          </c:tx>
          <c:spPr>
            <a:solidFill>
              <a:schemeClr val="bg1">
                <a:lumMod val="65000"/>
              </a:schemeClr>
            </a:solidFill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-5400000" vert="horz" wrap="square" lIns="38100" tIns="19050" rIns="38100" bIns="19050" anchor="ctr">
                <a:spAutoFit/>
              </a:bodyPr>
              <a:lstStyle/>
              <a:p>
                <a:pPr>
                  <a:defRPr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Sheet1!$B$1:$BH$1</c:f>
              <c:strCache>
                <c:ptCount val="59"/>
                <c:pt idx="0">
                  <c:v>01.01.2021</c:v>
                </c:pt>
                <c:pt idx="1">
                  <c:v>02.01.2021</c:v>
                </c:pt>
                <c:pt idx="2">
                  <c:v>03.01.2021</c:v>
                </c:pt>
                <c:pt idx="3">
                  <c:v>04.01.2021</c:v>
                </c:pt>
                <c:pt idx="4">
                  <c:v>05.01.2021</c:v>
                </c:pt>
                <c:pt idx="5">
                  <c:v>06.01.2021</c:v>
                </c:pt>
                <c:pt idx="6">
                  <c:v>07.01.2021</c:v>
                </c:pt>
                <c:pt idx="7">
                  <c:v>08.01.2021</c:v>
                </c:pt>
                <c:pt idx="8">
                  <c:v>09.01.2021</c:v>
                </c:pt>
                <c:pt idx="9">
                  <c:v>10.01.2021</c:v>
                </c:pt>
                <c:pt idx="10">
                  <c:v>11.01.2021</c:v>
                </c:pt>
                <c:pt idx="11">
                  <c:v>12.01.2021</c:v>
                </c:pt>
                <c:pt idx="12">
                  <c:v>13.01.2021</c:v>
                </c:pt>
                <c:pt idx="13">
                  <c:v>14.01.2021</c:v>
                </c:pt>
                <c:pt idx="14">
                  <c:v>15.01.2021</c:v>
                </c:pt>
                <c:pt idx="15">
                  <c:v>16.01.2021</c:v>
                </c:pt>
                <c:pt idx="16">
                  <c:v>17.01.2021</c:v>
                </c:pt>
                <c:pt idx="17">
                  <c:v>18.01.2021</c:v>
                </c:pt>
                <c:pt idx="18">
                  <c:v>19.01.2021</c:v>
                </c:pt>
                <c:pt idx="19">
                  <c:v>20.01.2021</c:v>
                </c:pt>
                <c:pt idx="20">
                  <c:v>21.01.2021</c:v>
                </c:pt>
                <c:pt idx="21">
                  <c:v>22.01.2021</c:v>
                </c:pt>
                <c:pt idx="22">
                  <c:v>23.01.2021</c:v>
                </c:pt>
                <c:pt idx="23">
                  <c:v>24.01.2021</c:v>
                </c:pt>
                <c:pt idx="24">
                  <c:v>25.01.2021</c:v>
                </c:pt>
                <c:pt idx="25">
                  <c:v>26.01.2021</c:v>
                </c:pt>
                <c:pt idx="26">
                  <c:v>27.01.2021</c:v>
                </c:pt>
                <c:pt idx="27">
                  <c:v>28.01.2021</c:v>
                </c:pt>
                <c:pt idx="28">
                  <c:v>29.01.2021</c:v>
                </c:pt>
                <c:pt idx="29">
                  <c:v>30.01.2021</c:v>
                </c:pt>
                <c:pt idx="30">
                  <c:v>31.01.2021</c:v>
                </c:pt>
                <c:pt idx="31">
                  <c:v>01.02.2021</c:v>
                </c:pt>
                <c:pt idx="32">
                  <c:v>02.02.2021</c:v>
                </c:pt>
                <c:pt idx="33">
                  <c:v>03.02.2021</c:v>
                </c:pt>
                <c:pt idx="34">
                  <c:v>04.02.2021</c:v>
                </c:pt>
                <c:pt idx="35">
                  <c:v>05.02.2021</c:v>
                </c:pt>
                <c:pt idx="36">
                  <c:v>06.02.2021</c:v>
                </c:pt>
                <c:pt idx="37">
                  <c:v>07.02.2021</c:v>
                </c:pt>
                <c:pt idx="38">
                  <c:v>08.02.2021</c:v>
                </c:pt>
                <c:pt idx="39">
                  <c:v>09.02.2021</c:v>
                </c:pt>
                <c:pt idx="40">
                  <c:v>10.02.2021</c:v>
                </c:pt>
                <c:pt idx="41">
                  <c:v>11.02.2021</c:v>
                </c:pt>
                <c:pt idx="42">
                  <c:v>12.02.2021</c:v>
                </c:pt>
                <c:pt idx="43">
                  <c:v>13.02.2021</c:v>
                </c:pt>
                <c:pt idx="44">
                  <c:v>14.02.2021</c:v>
                </c:pt>
                <c:pt idx="45">
                  <c:v>15.02.2021</c:v>
                </c:pt>
                <c:pt idx="46">
                  <c:v>16.02.2021</c:v>
                </c:pt>
                <c:pt idx="47">
                  <c:v>17.02.2021</c:v>
                </c:pt>
                <c:pt idx="48">
                  <c:v>18.02.2021</c:v>
                </c:pt>
                <c:pt idx="49">
                  <c:v>19.02.2021</c:v>
                </c:pt>
                <c:pt idx="50">
                  <c:v>20.02.2021</c:v>
                </c:pt>
                <c:pt idx="51">
                  <c:v>21.02.2021</c:v>
                </c:pt>
                <c:pt idx="52">
                  <c:v>22.02.2021</c:v>
                </c:pt>
                <c:pt idx="53">
                  <c:v>23.02.2021</c:v>
                </c:pt>
                <c:pt idx="54">
                  <c:v>24.02.2021</c:v>
                </c:pt>
                <c:pt idx="55">
                  <c:v>25.02.2021</c:v>
                </c:pt>
                <c:pt idx="56">
                  <c:v>26.02.2021</c:v>
                </c:pt>
                <c:pt idx="57">
                  <c:v>27.02.2021</c:v>
                </c:pt>
                <c:pt idx="58">
                  <c:v>28.02.2021</c:v>
                </c:pt>
              </c:strCache>
            </c:strRef>
          </c:cat>
          <c:val>
            <c:numRef>
              <c:f>Sheet1!$B$7:$BH$7</c:f>
              <c:numCache>
                <c:formatCode>General</c:formatCode>
                <c:ptCount val="59"/>
                <c:pt idx="0">
                  <c:v>945</c:v>
                </c:pt>
                <c:pt idx="1">
                  <c:v>958</c:v>
                </c:pt>
                <c:pt idx="2">
                  <c:v>1001</c:v>
                </c:pt>
                <c:pt idx="3">
                  <c:v>1086</c:v>
                </c:pt>
                <c:pt idx="4">
                  <c:v>1108</c:v>
                </c:pt>
                <c:pt idx="5">
                  <c:v>1147</c:v>
                </c:pt>
                <c:pt idx="6">
                  <c:v>1139</c:v>
                </c:pt>
                <c:pt idx="7">
                  <c:v>1134</c:v>
                </c:pt>
                <c:pt idx="8">
                  <c:v>1142</c:v>
                </c:pt>
                <c:pt idx="9">
                  <c:v>1168</c:v>
                </c:pt>
                <c:pt idx="10">
                  <c:v>1182</c:v>
                </c:pt>
                <c:pt idx="11">
                  <c:v>1169</c:v>
                </c:pt>
                <c:pt idx="12">
                  <c:v>1168</c:v>
                </c:pt>
                <c:pt idx="13">
                  <c:v>1174</c:v>
                </c:pt>
                <c:pt idx="14">
                  <c:v>1166</c:v>
                </c:pt>
                <c:pt idx="15">
                  <c:v>1155</c:v>
                </c:pt>
                <c:pt idx="16">
                  <c:v>1128</c:v>
                </c:pt>
                <c:pt idx="17">
                  <c:v>1152</c:v>
                </c:pt>
                <c:pt idx="18">
                  <c:v>1133</c:v>
                </c:pt>
                <c:pt idx="19">
                  <c:v>1107</c:v>
                </c:pt>
                <c:pt idx="20">
                  <c:v>1101</c:v>
                </c:pt>
                <c:pt idx="21">
                  <c:v>1103</c:v>
                </c:pt>
                <c:pt idx="22">
                  <c:v>1086</c:v>
                </c:pt>
                <c:pt idx="23">
                  <c:v>1053</c:v>
                </c:pt>
                <c:pt idx="24">
                  <c:v>1078</c:v>
                </c:pt>
                <c:pt idx="25">
                  <c:v>1042</c:v>
                </c:pt>
                <c:pt idx="26">
                  <c:v>1034</c:v>
                </c:pt>
                <c:pt idx="27">
                  <c:v>1014</c:v>
                </c:pt>
                <c:pt idx="28">
                  <c:v>1012</c:v>
                </c:pt>
                <c:pt idx="29">
                  <c:v>1018</c:v>
                </c:pt>
                <c:pt idx="30">
                  <c:v>1036</c:v>
                </c:pt>
                <c:pt idx="31">
                  <c:v>1073</c:v>
                </c:pt>
                <c:pt idx="32">
                  <c:v>1083</c:v>
                </c:pt>
                <c:pt idx="33">
                  <c:v>1072</c:v>
                </c:pt>
                <c:pt idx="34">
                  <c:v>1104</c:v>
                </c:pt>
                <c:pt idx="35">
                  <c:v>1090</c:v>
                </c:pt>
                <c:pt idx="36">
                  <c:v>1070</c:v>
                </c:pt>
                <c:pt idx="37">
                  <c:v>1095</c:v>
                </c:pt>
                <c:pt idx="38">
                  <c:v>1097</c:v>
                </c:pt>
                <c:pt idx="39">
                  <c:v>1077</c:v>
                </c:pt>
                <c:pt idx="40">
                  <c:v>1102</c:v>
                </c:pt>
                <c:pt idx="41">
                  <c:v>1088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A12-456F-A93F-5D56F4902F0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305074472"/>
        <c:axId val="305073688"/>
      </c:barChart>
      <c:lineChart>
        <c:grouping val="standard"/>
        <c:varyColors val="0"/>
        <c:ser>
          <c:idx val="3"/>
          <c:order val="0"/>
          <c:tx>
            <c:strRef>
              <c:f>Sheet1!$A$2</c:f>
              <c:strCache>
                <c:ptCount val="1"/>
                <c:pt idx="0">
                  <c:v>R = 0.74</c:v>
                </c:pt>
              </c:strCache>
            </c:strRef>
          </c:tx>
          <c:spPr>
            <a:ln w="28575">
              <a:solidFill>
                <a:schemeClr val="accent4">
                  <a:lumMod val="60000"/>
                  <a:lumOff val="40000"/>
                </a:schemeClr>
              </a:solidFill>
            </a:ln>
          </c:spPr>
          <c:marker>
            <c:symbol val="none"/>
          </c:marker>
          <c:cat>
            <c:strRef>
              <c:f>Sheet1!$B$1:$BH$1</c:f>
              <c:strCache>
                <c:ptCount val="59"/>
                <c:pt idx="0">
                  <c:v>01.01.2021</c:v>
                </c:pt>
                <c:pt idx="1">
                  <c:v>02.01.2021</c:v>
                </c:pt>
                <c:pt idx="2">
                  <c:v>03.01.2021</c:v>
                </c:pt>
                <c:pt idx="3">
                  <c:v>04.01.2021</c:v>
                </c:pt>
                <c:pt idx="4">
                  <c:v>05.01.2021</c:v>
                </c:pt>
                <c:pt idx="5">
                  <c:v>06.01.2021</c:v>
                </c:pt>
                <c:pt idx="6">
                  <c:v>07.01.2021</c:v>
                </c:pt>
                <c:pt idx="7">
                  <c:v>08.01.2021</c:v>
                </c:pt>
                <c:pt idx="8">
                  <c:v>09.01.2021</c:v>
                </c:pt>
                <c:pt idx="9">
                  <c:v>10.01.2021</c:v>
                </c:pt>
                <c:pt idx="10">
                  <c:v>11.01.2021</c:v>
                </c:pt>
                <c:pt idx="11">
                  <c:v>12.01.2021</c:v>
                </c:pt>
                <c:pt idx="12">
                  <c:v>13.01.2021</c:v>
                </c:pt>
                <c:pt idx="13">
                  <c:v>14.01.2021</c:v>
                </c:pt>
                <c:pt idx="14">
                  <c:v>15.01.2021</c:v>
                </c:pt>
                <c:pt idx="15">
                  <c:v>16.01.2021</c:v>
                </c:pt>
                <c:pt idx="16">
                  <c:v>17.01.2021</c:v>
                </c:pt>
                <c:pt idx="17">
                  <c:v>18.01.2021</c:v>
                </c:pt>
                <c:pt idx="18">
                  <c:v>19.01.2021</c:v>
                </c:pt>
                <c:pt idx="19">
                  <c:v>20.01.2021</c:v>
                </c:pt>
                <c:pt idx="20">
                  <c:v>21.01.2021</c:v>
                </c:pt>
                <c:pt idx="21">
                  <c:v>22.01.2021</c:v>
                </c:pt>
                <c:pt idx="22">
                  <c:v>23.01.2021</c:v>
                </c:pt>
                <c:pt idx="23">
                  <c:v>24.01.2021</c:v>
                </c:pt>
                <c:pt idx="24">
                  <c:v>25.01.2021</c:v>
                </c:pt>
                <c:pt idx="25">
                  <c:v>26.01.2021</c:v>
                </c:pt>
                <c:pt idx="26">
                  <c:v>27.01.2021</c:v>
                </c:pt>
                <c:pt idx="27">
                  <c:v>28.01.2021</c:v>
                </c:pt>
                <c:pt idx="28">
                  <c:v>29.01.2021</c:v>
                </c:pt>
                <c:pt idx="29">
                  <c:v>30.01.2021</c:v>
                </c:pt>
                <c:pt idx="30">
                  <c:v>31.01.2021</c:v>
                </c:pt>
                <c:pt idx="31">
                  <c:v>01.02.2021</c:v>
                </c:pt>
                <c:pt idx="32">
                  <c:v>02.02.2021</c:v>
                </c:pt>
                <c:pt idx="33">
                  <c:v>03.02.2021</c:v>
                </c:pt>
                <c:pt idx="34">
                  <c:v>04.02.2021</c:v>
                </c:pt>
                <c:pt idx="35">
                  <c:v>05.02.2021</c:v>
                </c:pt>
                <c:pt idx="36">
                  <c:v>06.02.2021</c:v>
                </c:pt>
                <c:pt idx="37">
                  <c:v>07.02.2021</c:v>
                </c:pt>
                <c:pt idx="38">
                  <c:v>08.02.2021</c:v>
                </c:pt>
                <c:pt idx="39">
                  <c:v>09.02.2021</c:v>
                </c:pt>
                <c:pt idx="40">
                  <c:v>10.02.2021</c:v>
                </c:pt>
                <c:pt idx="41">
                  <c:v>11.02.2021</c:v>
                </c:pt>
                <c:pt idx="42">
                  <c:v>12.02.2021</c:v>
                </c:pt>
                <c:pt idx="43">
                  <c:v>13.02.2021</c:v>
                </c:pt>
                <c:pt idx="44">
                  <c:v>14.02.2021</c:v>
                </c:pt>
                <c:pt idx="45">
                  <c:v>15.02.2021</c:v>
                </c:pt>
                <c:pt idx="46">
                  <c:v>16.02.2021</c:v>
                </c:pt>
                <c:pt idx="47">
                  <c:v>17.02.2021</c:v>
                </c:pt>
                <c:pt idx="48">
                  <c:v>18.02.2021</c:v>
                </c:pt>
                <c:pt idx="49">
                  <c:v>19.02.2021</c:v>
                </c:pt>
                <c:pt idx="50">
                  <c:v>20.02.2021</c:v>
                </c:pt>
                <c:pt idx="51">
                  <c:v>21.02.2021</c:v>
                </c:pt>
                <c:pt idx="52">
                  <c:v>22.02.2021</c:v>
                </c:pt>
                <c:pt idx="53">
                  <c:v>23.02.2021</c:v>
                </c:pt>
                <c:pt idx="54">
                  <c:v>24.02.2021</c:v>
                </c:pt>
                <c:pt idx="55">
                  <c:v>25.02.2021</c:v>
                </c:pt>
                <c:pt idx="56">
                  <c:v>26.02.2021</c:v>
                </c:pt>
                <c:pt idx="57">
                  <c:v>27.02.2021</c:v>
                </c:pt>
                <c:pt idx="58">
                  <c:v>28.02.2021</c:v>
                </c:pt>
              </c:strCache>
            </c:strRef>
          </c:cat>
          <c:val>
            <c:numRef>
              <c:f>Sheet1!$B$2:$BH$2</c:f>
              <c:numCache>
                <c:formatCode>General</c:formatCode>
                <c:ptCount val="59"/>
                <c:pt idx="35" formatCode="#,##0">
                  <c:v>1118.1925351030354</c:v>
                </c:pt>
                <c:pt idx="36" formatCode="#,##0">
                  <c:v>1105.0240855547499</c:v>
                </c:pt>
                <c:pt idx="37" formatCode="#,##0">
                  <c:v>1092.1036525509494</c:v>
                </c:pt>
                <c:pt idx="38" formatCode="#,##0">
                  <c:v>1078.6586533659379</c:v>
                </c:pt>
                <c:pt idx="39" formatCode="#,##0">
                  <c:v>1065.8936713115895</c:v>
                </c:pt>
                <c:pt idx="40" formatCode="#,##0">
                  <c:v>1053.4921846201055</c:v>
                </c:pt>
                <c:pt idx="41" formatCode="#,##0">
                  <c:v>1042.3598698222354</c:v>
                </c:pt>
                <c:pt idx="42" formatCode="#,##0">
                  <c:v>1030.88778554278</c:v>
                </c:pt>
                <c:pt idx="43" formatCode="#,##0">
                  <c:v>1018.6498335831127</c:v>
                </c:pt>
                <c:pt idx="44" formatCode="#,##0">
                  <c:v>1006.5670205278628</c:v>
                </c:pt>
                <c:pt idx="45" formatCode="#,##0">
                  <c:v>994.12518635864774</c:v>
                </c:pt>
                <c:pt idx="46" formatCode="#,##0">
                  <c:v>981.65361066510479</c:v>
                </c:pt>
                <c:pt idx="47" formatCode="#,##0">
                  <c:v>968.88527479032962</c:v>
                </c:pt>
                <c:pt idx="48" formatCode="#,##0">
                  <c:v>956.51555421253772</c:v>
                </c:pt>
                <c:pt idx="49" formatCode="#,##0">
                  <c:v>943.52458665980566</c:v>
                </c:pt>
                <c:pt idx="50" formatCode="#,##0">
                  <c:v>930.45914190507528</c:v>
                </c:pt>
                <c:pt idx="51" formatCode="#,##0">
                  <c:v>917.91035507999129</c:v>
                </c:pt>
                <c:pt idx="52" formatCode="#,##0">
                  <c:v>905.41313005871541</c:v>
                </c:pt>
                <c:pt idx="53" formatCode="#,##0">
                  <c:v>892.33539275137855</c:v>
                </c:pt>
                <c:pt idx="54" formatCode="#,##0">
                  <c:v>879.82043438469316</c:v>
                </c:pt>
                <c:pt idx="55" formatCode="#,##0">
                  <c:v>867.2014034663049</c:v>
                </c:pt>
                <c:pt idx="56" formatCode="#,##0">
                  <c:v>854.61921625651655</c:v>
                </c:pt>
                <c:pt idx="57" formatCode="#,##0">
                  <c:v>842.05394051794315</c:v>
                </c:pt>
                <c:pt idx="58" formatCode="#,##0">
                  <c:v>829.68182616133777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0A12-456F-A93F-5D56F4902F0C}"/>
            </c:ext>
          </c:extLst>
        </c:ser>
        <c:ser>
          <c:idx val="2"/>
          <c:order val="1"/>
          <c:tx>
            <c:strRef>
              <c:f>Sheet1!$A$3</c:f>
              <c:strCache>
                <c:ptCount val="1"/>
                <c:pt idx="0">
                  <c:v>R = 0.85</c:v>
                </c:pt>
              </c:strCache>
            </c:strRef>
          </c:tx>
          <c:spPr>
            <a:ln w="28575" cap="rnd">
              <a:solidFill>
                <a:srgbClr val="FF9933"/>
              </a:solidFill>
              <a:prstDash val="solid"/>
              <a:round/>
            </a:ln>
            <a:effectLst/>
          </c:spPr>
          <c:marker>
            <c:symbol val="none"/>
          </c:marker>
          <c:cat>
            <c:strRef>
              <c:f>Sheet1!$B$1:$BH$1</c:f>
              <c:strCache>
                <c:ptCount val="59"/>
                <c:pt idx="0">
                  <c:v>01.01.2021</c:v>
                </c:pt>
                <c:pt idx="1">
                  <c:v>02.01.2021</c:v>
                </c:pt>
                <c:pt idx="2">
                  <c:v>03.01.2021</c:v>
                </c:pt>
                <c:pt idx="3">
                  <c:v>04.01.2021</c:v>
                </c:pt>
                <c:pt idx="4">
                  <c:v>05.01.2021</c:v>
                </c:pt>
                <c:pt idx="5">
                  <c:v>06.01.2021</c:v>
                </c:pt>
                <c:pt idx="6">
                  <c:v>07.01.2021</c:v>
                </c:pt>
                <c:pt idx="7">
                  <c:v>08.01.2021</c:v>
                </c:pt>
                <c:pt idx="8">
                  <c:v>09.01.2021</c:v>
                </c:pt>
                <c:pt idx="9">
                  <c:v>10.01.2021</c:v>
                </c:pt>
                <c:pt idx="10">
                  <c:v>11.01.2021</c:v>
                </c:pt>
                <c:pt idx="11">
                  <c:v>12.01.2021</c:v>
                </c:pt>
                <c:pt idx="12">
                  <c:v>13.01.2021</c:v>
                </c:pt>
                <c:pt idx="13">
                  <c:v>14.01.2021</c:v>
                </c:pt>
                <c:pt idx="14">
                  <c:v>15.01.2021</c:v>
                </c:pt>
                <c:pt idx="15">
                  <c:v>16.01.2021</c:v>
                </c:pt>
                <c:pt idx="16">
                  <c:v>17.01.2021</c:v>
                </c:pt>
                <c:pt idx="17">
                  <c:v>18.01.2021</c:v>
                </c:pt>
                <c:pt idx="18">
                  <c:v>19.01.2021</c:v>
                </c:pt>
                <c:pt idx="19">
                  <c:v>20.01.2021</c:v>
                </c:pt>
                <c:pt idx="20">
                  <c:v>21.01.2021</c:v>
                </c:pt>
                <c:pt idx="21">
                  <c:v>22.01.2021</c:v>
                </c:pt>
                <c:pt idx="22">
                  <c:v>23.01.2021</c:v>
                </c:pt>
                <c:pt idx="23">
                  <c:v>24.01.2021</c:v>
                </c:pt>
                <c:pt idx="24">
                  <c:v>25.01.2021</c:v>
                </c:pt>
                <c:pt idx="25">
                  <c:v>26.01.2021</c:v>
                </c:pt>
                <c:pt idx="26">
                  <c:v>27.01.2021</c:v>
                </c:pt>
                <c:pt idx="27">
                  <c:v>28.01.2021</c:v>
                </c:pt>
                <c:pt idx="28">
                  <c:v>29.01.2021</c:v>
                </c:pt>
                <c:pt idx="29">
                  <c:v>30.01.2021</c:v>
                </c:pt>
                <c:pt idx="30">
                  <c:v>31.01.2021</c:v>
                </c:pt>
                <c:pt idx="31">
                  <c:v>01.02.2021</c:v>
                </c:pt>
                <c:pt idx="32">
                  <c:v>02.02.2021</c:v>
                </c:pt>
                <c:pt idx="33">
                  <c:v>03.02.2021</c:v>
                </c:pt>
                <c:pt idx="34">
                  <c:v>04.02.2021</c:v>
                </c:pt>
                <c:pt idx="35">
                  <c:v>05.02.2021</c:v>
                </c:pt>
                <c:pt idx="36">
                  <c:v>06.02.2021</c:v>
                </c:pt>
                <c:pt idx="37">
                  <c:v>07.02.2021</c:v>
                </c:pt>
                <c:pt idx="38">
                  <c:v>08.02.2021</c:v>
                </c:pt>
                <c:pt idx="39">
                  <c:v>09.02.2021</c:v>
                </c:pt>
                <c:pt idx="40">
                  <c:v>10.02.2021</c:v>
                </c:pt>
                <c:pt idx="41">
                  <c:v>11.02.2021</c:v>
                </c:pt>
                <c:pt idx="42">
                  <c:v>12.02.2021</c:v>
                </c:pt>
                <c:pt idx="43">
                  <c:v>13.02.2021</c:v>
                </c:pt>
                <c:pt idx="44">
                  <c:v>14.02.2021</c:v>
                </c:pt>
                <c:pt idx="45">
                  <c:v>15.02.2021</c:v>
                </c:pt>
                <c:pt idx="46">
                  <c:v>16.02.2021</c:v>
                </c:pt>
                <c:pt idx="47">
                  <c:v>17.02.2021</c:v>
                </c:pt>
                <c:pt idx="48">
                  <c:v>18.02.2021</c:v>
                </c:pt>
                <c:pt idx="49">
                  <c:v>19.02.2021</c:v>
                </c:pt>
                <c:pt idx="50">
                  <c:v>20.02.2021</c:v>
                </c:pt>
                <c:pt idx="51">
                  <c:v>21.02.2021</c:v>
                </c:pt>
                <c:pt idx="52">
                  <c:v>22.02.2021</c:v>
                </c:pt>
                <c:pt idx="53">
                  <c:v>23.02.2021</c:v>
                </c:pt>
                <c:pt idx="54">
                  <c:v>24.02.2021</c:v>
                </c:pt>
                <c:pt idx="55">
                  <c:v>25.02.2021</c:v>
                </c:pt>
                <c:pt idx="56">
                  <c:v>26.02.2021</c:v>
                </c:pt>
                <c:pt idx="57">
                  <c:v>27.02.2021</c:v>
                </c:pt>
                <c:pt idx="58">
                  <c:v>28.02.2021</c:v>
                </c:pt>
              </c:strCache>
            </c:strRef>
          </c:cat>
          <c:val>
            <c:numRef>
              <c:f>Sheet1!$B$3:$BH$3</c:f>
              <c:numCache>
                <c:formatCode>General</c:formatCode>
                <c:ptCount val="59"/>
                <c:pt idx="35" formatCode="#,##0">
                  <c:v>1118.1925351030354</c:v>
                </c:pt>
                <c:pt idx="36" formatCode="#,##0">
                  <c:v>1105.0240855547499</c:v>
                </c:pt>
                <c:pt idx="37" formatCode="#,##0">
                  <c:v>1093.3001387382253</c:v>
                </c:pt>
                <c:pt idx="38" formatCode="#,##0">
                  <c:v>1082.5726111559545</c:v>
                </c:pt>
                <c:pt idx="39" formatCode="#,##0">
                  <c:v>1073.2449064036018</c:v>
                </c:pt>
                <c:pt idx="40" formatCode="#,##0">
                  <c:v>1064.9970215624151</c:v>
                </c:pt>
                <c:pt idx="41" formatCode="#,##0">
                  <c:v>1058.8099324418788</c:v>
                </c:pt>
                <c:pt idx="42" formatCode="#,##0">
                  <c:v>1053.1537746721017</c:v>
                </c:pt>
                <c:pt idx="43" formatCode="#,##0">
                  <c:v>1047.6592966433786</c:v>
                </c:pt>
                <c:pt idx="44" formatCode="#,##0">
                  <c:v>1043.3062832744604</c:v>
                </c:pt>
                <c:pt idx="45" formatCode="#,##0">
                  <c:v>1039.3597900056882</c:v>
                </c:pt>
                <c:pt idx="46" formatCode="#,##0">
                  <c:v>1036.0183798775192</c:v>
                </c:pt>
                <c:pt idx="47" formatCode="#,##0">
                  <c:v>1032.9481031832547</c:v>
                </c:pt>
                <c:pt idx="48" formatCode="#,##0">
                  <c:v>1030.8296348781062</c:v>
                </c:pt>
                <c:pt idx="49" formatCode="#,##0">
                  <c:v>1028.5897416267769</c:v>
                </c:pt>
                <c:pt idx="50" formatCode="#,##0">
                  <c:v>1026.701844798308</c:v>
                </c:pt>
                <c:pt idx="51" formatCode="#,##0">
                  <c:v>1025.6812046635428</c:v>
                </c:pt>
                <c:pt idx="52" formatCode="#,##0">
                  <c:v>1024.9702998021367</c:v>
                </c:pt>
                <c:pt idx="53" formatCode="#,##0">
                  <c:v>1023.877846322953</c:v>
                </c:pt>
                <c:pt idx="54" formatCode="#,##0">
                  <c:v>1023.5196100167697</c:v>
                </c:pt>
                <c:pt idx="55" formatCode="#,##0">
                  <c:v>1023.2036530008561</c:v>
                </c:pt>
                <c:pt idx="56" formatCode="#,##0">
                  <c:v>1023.0192887674291</c:v>
                </c:pt>
                <c:pt idx="57" formatCode="#,##0">
                  <c:v>1022.9095104534379</c:v>
                </c:pt>
                <c:pt idx="58" formatCode="#,##0">
                  <c:v>1023.0096815230139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0A12-456F-A93F-5D56F4902F0C}"/>
            </c:ext>
          </c:extLst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R = 1.00</c:v>
                </c:pt>
              </c:strCache>
            </c:strRef>
          </c:tx>
          <c:spPr>
            <a:ln w="28575" cap="rnd">
              <a:solidFill>
                <a:srgbClr val="FF6600"/>
              </a:solidFill>
              <a:prstDash val="solid"/>
              <a:round/>
            </a:ln>
            <a:effectLst/>
          </c:spPr>
          <c:marker>
            <c:symbol val="none"/>
          </c:marker>
          <c:cat>
            <c:strRef>
              <c:f>Sheet1!$B$1:$BH$1</c:f>
              <c:strCache>
                <c:ptCount val="59"/>
                <c:pt idx="0">
                  <c:v>01.01.2021</c:v>
                </c:pt>
                <c:pt idx="1">
                  <c:v>02.01.2021</c:v>
                </c:pt>
                <c:pt idx="2">
                  <c:v>03.01.2021</c:v>
                </c:pt>
                <c:pt idx="3">
                  <c:v>04.01.2021</c:v>
                </c:pt>
                <c:pt idx="4">
                  <c:v>05.01.2021</c:v>
                </c:pt>
                <c:pt idx="5">
                  <c:v>06.01.2021</c:v>
                </c:pt>
                <c:pt idx="6">
                  <c:v>07.01.2021</c:v>
                </c:pt>
                <c:pt idx="7">
                  <c:v>08.01.2021</c:v>
                </c:pt>
                <c:pt idx="8">
                  <c:v>09.01.2021</c:v>
                </c:pt>
                <c:pt idx="9">
                  <c:v>10.01.2021</c:v>
                </c:pt>
                <c:pt idx="10">
                  <c:v>11.01.2021</c:v>
                </c:pt>
                <c:pt idx="11">
                  <c:v>12.01.2021</c:v>
                </c:pt>
                <c:pt idx="12">
                  <c:v>13.01.2021</c:v>
                </c:pt>
                <c:pt idx="13">
                  <c:v>14.01.2021</c:v>
                </c:pt>
                <c:pt idx="14">
                  <c:v>15.01.2021</c:v>
                </c:pt>
                <c:pt idx="15">
                  <c:v>16.01.2021</c:v>
                </c:pt>
                <c:pt idx="16">
                  <c:v>17.01.2021</c:v>
                </c:pt>
                <c:pt idx="17">
                  <c:v>18.01.2021</c:v>
                </c:pt>
                <c:pt idx="18">
                  <c:v>19.01.2021</c:v>
                </c:pt>
                <c:pt idx="19">
                  <c:v>20.01.2021</c:v>
                </c:pt>
                <c:pt idx="20">
                  <c:v>21.01.2021</c:v>
                </c:pt>
                <c:pt idx="21">
                  <c:v>22.01.2021</c:v>
                </c:pt>
                <c:pt idx="22">
                  <c:v>23.01.2021</c:v>
                </c:pt>
                <c:pt idx="23">
                  <c:v>24.01.2021</c:v>
                </c:pt>
                <c:pt idx="24">
                  <c:v>25.01.2021</c:v>
                </c:pt>
                <c:pt idx="25">
                  <c:v>26.01.2021</c:v>
                </c:pt>
                <c:pt idx="26">
                  <c:v>27.01.2021</c:v>
                </c:pt>
                <c:pt idx="27">
                  <c:v>28.01.2021</c:v>
                </c:pt>
                <c:pt idx="28">
                  <c:v>29.01.2021</c:v>
                </c:pt>
                <c:pt idx="29">
                  <c:v>30.01.2021</c:v>
                </c:pt>
                <c:pt idx="30">
                  <c:v>31.01.2021</c:v>
                </c:pt>
                <c:pt idx="31">
                  <c:v>01.02.2021</c:v>
                </c:pt>
                <c:pt idx="32">
                  <c:v>02.02.2021</c:v>
                </c:pt>
                <c:pt idx="33">
                  <c:v>03.02.2021</c:v>
                </c:pt>
                <c:pt idx="34">
                  <c:v>04.02.2021</c:v>
                </c:pt>
                <c:pt idx="35">
                  <c:v>05.02.2021</c:v>
                </c:pt>
                <c:pt idx="36">
                  <c:v>06.02.2021</c:v>
                </c:pt>
                <c:pt idx="37">
                  <c:v>07.02.2021</c:v>
                </c:pt>
                <c:pt idx="38">
                  <c:v>08.02.2021</c:v>
                </c:pt>
                <c:pt idx="39">
                  <c:v>09.02.2021</c:v>
                </c:pt>
                <c:pt idx="40">
                  <c:v>10.02.2021</c:v>
                </c:pt>
                <c:pt idx="41">
                  <c:v>11.02.2021</c:v>
                </c:pt>
                <c:pt idx="42">
                  <c:v>12.02.2021</c:v>
                </c:pt>
                <c:pt idx="43">
                  <c:v>13.02.2021</c:v>
                </c:pt>
                <c:pt idx="44">
                  <c:v>14.02.2021</c:v>
                </c:pt>
                <c:pt idx="45">
                  <c:v>15.02.2021</c:v>
                </c:pt>
                <c:pt idx="46">
                  <c:v>16.02.2021</c:v>
                </c:pt>
                <c:pt idx="47">
                  <c:v>17.02.2021</c:v>
                </c:pt>
                <c:pt idx="48">
                  <c:v>18.02.2021</c:v>
                </c:pt>
                <c:pt idx="49">
                  <c:v>19.02.2021</c:v>
                </c:pt>
                <c:pt idx="50">
                  <c:v>20.02.2021</c:v>
                </c:pt>
                <c:pt idx="51">
                  <c:v>21.02.2021</c:v>
                </c:pt>
                <c:pt idx="52">
                  <c:v>22.02.2021</c:v>
                </c:pt>
                <c:pt idx="53">
                  <c:v>23.02.2021</c:v>
                </c:pt>
                <c:pt idx="54">
                  <c:v>24.02.2021</c:v>
                </c:pt>
                <c:pt idx="55">
                  <c:v>25.02.2021</c:v>
                </c:pt>
                <c:pt idx="56">
                  <c:v>26.02.2021</c:v>
                </c:pt>
                <c:pt idx="57">
                  <c:v>27.02.2021</c:v>
                </c:pt>
                <c:pt idx="58">
                  <c:v>28.02.2021</c:v>
                </c:pt>
              </c:strCache>
            </c:strRef>
          </c:cat>
          <c:val>
            <c:numRef>
              <c:f>Sheet1!$B$4:$BH$4</c:f>
              <c:numCache>
                <c:formatCode>General</c:formatCode>
                <c:ptCount val="59"/>
                <c:pt idx="35" formatCode="#,##0">
                  <c:v>1118.1925351030354</c:v>
                </c:pt>
                <c:pt idx="36" formatCode="#,##0">
                  <c:v>1105.0240855547499</c:v>
                </c:pt>
                <c:pt idx="37" formatCode="#,##0">
                  <c:v>1094.6772051211647</c:v>
                </c:pt>
                <c:pt idx="38" formatCode="#,##0">
                  <c:v>1086.4875201266229</c:v>
                </c:pt>
                <c:pt idx="39" formatCode="#,##0">
                  <c:v>1080.5925562103296</c:v>
                </c:pt>
                <c:pt idx="40" formatCode="#,##0">
                  <c:v>1076.493161322036</c:v>
                </c:pt>
                <c:pt idx="41" formatCode="#,##0">
                  <c:v>1075.3147597427376</c:v>
                </c:pt>
                <c:pt idx="42" formatCode="#,##0">
                  <c:v>1075.6721174168529</c:v>
                </c:pt>
                <c:pt idx="43" formatCode="#,##0">
                  <c:v>1077.2888954883817</c:v>
                </c:pt>
                <c:pt idx="44" formatCode="#,##0">
                  <c:v>1081.2366562637872</c:v>
                </c:pt>
                <c:pt idx="45" formatCode="#,##0">
                  <c:v>1086.5558700430011</c:v>
                </c:pt>
                <c:pt idx="46" formatCode="#,##0">
                  <c:v>1093.3327906139468</c:v>
                </c:pt>
                <c:pt idx="47" formatCode="#,##0">
                  <c:v>1101.214693197818</c:v>
                </c:pt>
                <c:pt idx="48" formatCode="#,##0">
                  <c:v>1110.9419443337993</c:v>
                </c:pt>
                <c:pt idx="49" formatCode="#,##0">
                  <c:v>1121.4169655208034</c:v>
                </c:pt>
                <c:pt idx="50" formatCode="#,##0">
                  <c:v>1133.0513070205291</c:v>
                </c:pt>
                <c:pt idx="51" formatCode="#,##0">
                  <c:v>1146.2927058838411</c:v>
                </c:pt>
                <c:pt idx="52" formatCode="#,##0">
                  <c:v>1160.5046054616391</c:v>
                </c:pt>
                <c:pt idx="53" formatCode="#,##0">
                  <c:v>1174.9780191997011</c:v>
                </c:pt>
                <c:pt idx="54" formatCode="#,##0">
                  <c:v>1190.8363212105512</c:v>
                </c:pt>
                <c:pt idx="55" formatCode="#,##0">
                  <c:v>1207.3814384241468</c:v>
                </c:pt>
                <c:pt idx="56" formatCode="#,##0">
                  <c:v>1224.6534601921521</c:v>
                </c:pt>
                <c:pt idx="57" formatCode="#,##0">
                  <c:v>1242.5661159334757</c:v>
                </c:pt>
                <c:pt idx="58" formatCode="#,##0">
                  <c:v>1261.232346467699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0A12-456F-A93F-5D56F4902F0C}"/>
            </c:ext>
          </c:extLst>
        </c:ser>
        <c:ser>
          <c:idx val="0"/>
          <c:order val="3"/>
          <c:tx>
            <c:strRef>
              <c:f>Sheet1!$A$5</c:f>
              <c:strCache>
                <c:ptCount val="1"/>
                <c:pt idx="0">
                  <c:v>R = 1.20</c:v>
                </c:pt>
              </c:strCache>
            </c:strRef>
          </c:tx>
          <c:spPr>
            <a:ln w="28575">
              <a:solidFill>
                <a:srgbClr val="C00000"/>
              </a:solidFill>
            </a:ln>
          </c:spPr>
          <c:marker>
            <c:symbol val="none"/>
          </c:marker>
          <c:cat>
            <c:strRef>
              <c:f>Sheet1!$B$1:$BH$1</c:f>
              <c:strCache>
                <c:ptCount val="59"/>
                <c:pt idx="0">
                  <c:v>01.01.2021</c:v>
                </c:pt>
                <c:pt idx="1">
                  <c:v>02.01.2021</c:v>
                </c:pt>
                <c:pt idx="2">
                  <c:v>03.01.2021</c:v>
                </c:pt>
                <c:pt idx="3">
                  <c:v>04.01.2021</c:v>
                </c:pt>
                <c:pt idx="4">
                  <c:v>05.01.2021</c:v>
                </c:pt>
                <c:pt idx="5">
                  <c:v>06.01.2021</c:v>
                </c:pt>
                <c:pt idx="6">
                  <c:v>07.01.2021</c:v>
                </c:pt>
                <c:pt idx="7">
                  <c:v>08.01.2021</c:v>
                </c:pt>
                <c:pt idx="8">
                  <c:v>09.01.2021</c:v>
                </c:pt>
                <c:pt idx="9">
                  <c:v>10.01.2021</c:v>
                </c:pt>
                <c:pt idx="10">
                  <c:v>11.01.2021</c:v>
                </c:pt>
                <c:pt idx="11">
                  <c:v>12.01.2021</c:v>
                </c:pt>
                <c:pt idx="12">
                  <c:v>13.01.2021</c:v>
                </c:pt>
                <c:pt idx="13">
                  <c:v>14.01.2021</c:v>
                </c:pt>
                <c:pt idx="14">
                  <c:v>15.01.2021</c:v>
                </c:pt>
                <c:pt idx="15">
                  <c:v>16.01.2021</c:v>
                </c:pt>
                <c:pt idx="16">
                  <c:v>17.01.2021</c:v>
                </c:pt>
                <c:pt idx="17">
                  <c:v>18.01.2021</c:v>
                </c:pt>
                <c:pt idx="18">
                  <c:v>19.01.2021</c:v>
                </c:pt>
                <c:pt idx="19">
                  <c:v>20.01.2021</c:v>
                </c:pt>
                <c:pt idx="20">
                  <c:v>21.01.2021</c:v>
                </c:pt>
                <c:pt idx="21">
                  <c:v>22.01.2021</c:v>
                </c:pt>
                <c:pt idx="22">
                  <c:v>23.01.2021</c:v>
                </c:pt>
                <c:pt idx="23">
                  <c:v>24.01.2021</c:v>
                </c:pt>
                <c:pt idx="24">
                  <c:v>25.01.2021</c:v>
                </c:pt>
                <c:pt idx="25">
                  <c:v>26.01.2021</c:v>
                </c:pt>
                <c:pt idx="26">
                  <c:v>27.01.2021</c:v>
                </c:pt>
                <c:pt idx="27">
                  <c:v>28.01.2021</c:v>
                </c:pt>
                <c:pt idx="28">
                  <c:v>29.01.2021</c:v>
                </c:pt>
                <c:pt idx="29">
                  <c:v>30.01.2021</c:v>
                </c:pt>
                <c:pt idx="30">
                  <c:v>31.01.2021</c:v>
                </c:pt>
                <c:pt idx="31">
                  <c:v>01.02.2021</c:v>
                </c:pt>
                <c:pt idx="32">
                  <c:v>02.02.2021</c:v>
                </c:pt>
                <c:pt idx="33">
                  <c:v>03.02.2021</c:v>
                </c:pt>
                <c:pt idx="34">
                  <c:v>04.02.2021</c:v>
                </c:pt>
                <c:pt idx="35">
                  <c:v>05.02.2021</c:v>
                </c:pt>
                <c:pt idx="36">
                  <c:v>06.02.2021</c:v>
                </c:pt>
                <c:pt idx="37">
                  <c:v>07.02.2021</c:v>
                </c:pt>
                <c:pt idx="38">
                  <c:v>08.02.2021</c:v>
                </c:pt>
                <c:pt idx="39">
                  <c:v>09.02.2021</c:v>
                </c:pt>
                <c:pt idx="40">
                  <c:v>10.02.2021</c:v>
                </c:pt>
                <c:pt idx="41">
                  <c:v>11.02.2021</c:v>
                </c:pt>
                <c:pt idx="42">
                  <c:v>12.02.2021</c:v>
                </c:pt>
                <c:pt idx="43">
                  <c:v>13.02.2021</c:v>
                </c:pt>
                <c:pt idx="44">
                  <c:v>14.02.2021</c:v>
                </c:pt>
                <c:pt idx="45">
                  <c:v>15.02.2021</c:v>
                </c:pt>
                <c:pt idx="46">
                  <c:v>16.02.2021</c:v>
                </c:pt>
                <c:pt idx="47">
                  <c:v>17.02.2021</c:v>
                </c:pt>
                <c:pt idx="48">
                  <c:v>18.02.2021</c:v>
                </c:pt>
                <c:pt idx="49">
                  <c:v>19.02.2021</c:v>
                </c:pt>
                <c:pt idx="50">
                  <c:v>20.02.2021</c:v>
                </c:pt>
                <c:pt idx="51">
                  <c:v>21.02.2021</c:v>
                </c:pt>
                <c:pt idx="52">
                  <c:v>22.02.2021</c:v>
                </c:pt>
                <c:pt idx="53">
                  <c:v>23.02.2021</c:v>
                </c:pt>
                <c:pt idx="54">
                  <c:v>24.02.2021</c:v>
                </c:pt>
                <c:pt idx="55">
                  <c:v>25.02.2021</c:v>
                </c:pt>
                <c:pt idx="56">
                  <c:v>26.02.2021</c:v>
                </c:pt>
                <c:pt idx="57">
                  <c:v>27.02.2021</c:v>
                </c:pt>
                <c:pt idx="58">
                  <c:v>28.02.2021</c:v>
                </c:pt>
              </c:strCache>
            </c:strRef>
          </c:cat>
          <c:val>
            <c:numRef>
              <c:f>Sheet1!$B$5:$BH$5</c:f>
              <c:numCache>
                <c:formatCode>General</c:formatCode>
                <c:ptCount val="59"/>
                <c:pt idx="35" formatCode="#,##0">
                  <c:v>1118.1925351030354</c:v>
                </c:pt>
                <c:pt idx="36" formatCode="#,##0">
                  <c:v>1105.0240855547499</c:v>
                </c:pt>
                <c:pt idx="37" formatCode="#,##0">
                  <c:v>1097</c:v>
                </c:pt>
                <c:pt idx="38" formatCode="#,##0">
                  <c:v>1087</c:v>
                </c:pt>
                <c:pt idx="39" formatCode="#,##0">
                  <c:v>1082</c:v>
                </c:pt>
                <c:pt idx="40" formatCode="#,##0">
                  <c:v>1077</c:v>
                </c:pt>
                <c:pt idx="41" formatCode="#,##0">
                  <c:v>1076</c:v>
                </c:pt>
                <c:pt idx="42" formatCode="#,##0">
                  <c:v>1081.4721301283103</c:v>
                </c:pt>
                <c:pt idx="43" formatCode="#,##0">
                  <c:v>1090.5646857287657</c:v>
                </c:pt>
                <c:pt idx="44" formatCode="#,##0">
                  <c:v>1103.3959406213892</c:v>
                </c:pt>
                <c:pt idx="45" formatCode="#,##0">
                  <c:v>1118.765607468217</c:v>
                </c:pt>
                <c:pt idx="46" formatCode="#,##0">
                  <c:v>1136.672853404795</c:v>
                </c:pt>
                <c:pt idx="47" formatCode="#,##0">
                  <c:v>1156.8122526195125</c:v>
                </c:pt>
                <c:pt idx="48" formatCode="#,##0">
                  <c:v>1180.0662814339576</c:v>
                </c:pt>
                <c:pt idx="49" formatCode="#,##0">
                  <c:v>1205.3656212879257</c:v>
                </c:pt>
                <c:pt idx="50" formatCode="#,##0">
                  <c:v>1233.0866126092315</c:v>
                </c:pt>
                <c:pt idx="51" formatCode="#,##0">
                  <c:v>1263.6272803716163</c:v>
                </c:pt>
                <c:pt idx="52" formatCode="#,##0">
                  <c:v>1296.3136346635638</c:v>
                </c:pt>
                <c:pt idx="53" formatCode="#,##0">
                  <c:v>1330.4758079716701</c:v>
                </c:pt>
                <c:pt idx="54" formatCode="#,##0">
                  <c:v>1367.3048153867337</c:v>
                </c:pt>
                <c:pt idx="55" formatCode="#,##0">
                  <c:v>1406.1543423338026</c:v>
                </c:pt>
                <c:pt idx="56" formatCode="#,##0">
                  <c:v>1447.0387955319727</c:v>
                </c:pt>
                <c:pt idx="57" formatCode="#,##0">
                  <c:v>1489.8721394994441</c:v>
                </c:pt>
                <c:pt idx="58" formatCode="#,##0">
                  <c:v>1534.7921538730652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0A12-456F-A93F-5D56F4902F0C}"/>
            </c:ext>
          </c:extLst>
        </c:ser>
        <c:ser>
          <c:idx val="4"/>
          <c:order val="4"/>
          <c:tx>
            <c:strRef>
              <c:f>Sheet1!$A$6</c:f>
              <c:strCache>
                <c:ptCount val="1"/>
              </c:strCache>
            </c:strRef>
          </c:tx>
          <c:spPr>
            <a:ln w="28575">
              <a:solidFill>
                <a:schemeClr val="tx1"/>
              </a:solidFill>
              <a:prstDash val="solid"/>
            </a:ln>
          </c:spPr>
          <c:marker>
            <c:symbol val="none"/>
          </c:marker>
          <c:cat>
            <c:strRef>
              <c:f>Sheet1!$B$1:$BH$1</c:f>
              <c:strCache>
                <c:ptCount val="59"/>
                <c:pt idx="0">
                  <c:v>01.01.2021</c:v>
                </c:pt>
                <c:pt idx="1">
                  <c:v>02.01.2021</c:v>
                </c:pt>
                <c:pt idx="2">
                  <c:v>03.01.2021</c:v>
                </c:pt>
                <c:pt idx="3">
                  <c:v>04.01.2021</c:v>
                </c:pt>
                <c:pt idx="4">
                  <c:v>05.01.2021</c:v>
                </c:pt>
                <c:pt idx="5">
                  <c:v>06.01.2021</c:v>
                </c:pt>
                <c:pt idx="6">
                  <c:v>07.01.2021</c:v>
                </c:pt>
                <c:pt idx="7">
                  <c:v>08.01.2021</c:v>
                </c:pt>
                <c:pt idx="8">
                  <c:v>09.01.2021</c:v>
                </c:pt>
                <c:pt idx="9">
                  <c:v>10.01.2021</c:v>
                </c:pt>
                <c:pt idx="10">
                  <c:v>11.01.2021</c:v>
                </c:pt>
                <c:pt idx="11">
                  <c:v>12.01.2021</c:v>
                </c:pt>
                <c:pt idx="12">
                  <c:v>13.01.2021</c:v>
                </c:pt>
                <c:pt idx="13">
                  <c:v>14.01.2021</c:v>
                </c:pt>
                <c:pt idx="14">
                  <c:v>15.01.2021</c:v>
                </c:pt>
                <c:pt idx="15">
                  <c:v>16.01.2021</c:v>
                </c:pt>
                <c:pt idx="16">
                  <c:v>17.01.2021</c:v>
                </c:pt>
                <c:pt idx="17">
                  <c:v>18.01.2021</c:v>
                </c:pt>
                <c:pt idx="18">
                  <c:v>19.01.2021</c:v>
                </c:pt>
                <c:pt idx="19">
                  <c:v>20.01.2021</c:v>
                </c:pt>
                <c:pt idx="20">
                  <c:v>21.01.2021</c:v>
                </c:pt>
                <c:pt idx="21">
                  <c:v>22.01.2021</c:v>
                </c:pt>
                <c:pt idx="22">
                  <c:v>23.01.2021</c:v>
                </c:pt>
                <c:pt idx="23">
                  <c:v>24.01.2021</c:v>
                </c:pt>
                <c:pt idx="24">
                  <c:v>25.01.2021</c:v>
                </c:pt>
                <c:pt idx="25">
                  <c:v>26.01.2021</c:v>
                </c:pt>
                <c:pt idx="26">
                  <c:v>27.01.2021</c:v>
                </c:pt>
                <c:pt idx="27">
                  <c:v>28.01.2021</c:v>
                </c:pt>
                <c:pt idx="28">
                  <c:v>29.01.2021</c:v>
                </c:pt>
                <c:pt idx="29">
                  <c:v>30.01.2021</c:v>
                </c:pt>
                <c:pt idx="30">
                  <c:v>31.01.2021</c:v>
                </c:pt>
                <c:pt idx="31">
                  <c:v>01.02.2021</c:v>
                </c:pt>
                <c:pt idx="32">
                  <c:v>02.02.2021</c:v>
                </c:pt>
                <c:pt idx="33">
                  <c:v>03.02.2021</c:v>
                </c:pt>
                <c:pt idx="34">
                  <c:v>04.02.2021</c:v>
                </c:pt>
                <c:pt idx="35">
                  <c:v>05.02.2021</c:v>
                </c:pt>
                <c:pt idx="36">
                  <c:v>06.02.2021</c:v>
                </c:pt>
                <c:pt idx="37">
                  <c:v>07.02.2021</c:v>
                </c:pt>
                <c:pt idx="38">
                  <c:v>08.02.2021</c:v>
                </c:pt>
                <c:pt idx="39">
                  <c:v>09.02.2021</c:v>
                </c:pt>
                <c:pt idx="40">
                  <c:v>10.02.2021</c:v>
                </c:pt>
                <c:pt idx="41">
                  <c:v>11.02.2021</c:v>
                </c:pt>
                <c:pt idx="42">
                  <c:v>12.02.2021</c:v>
                </c:pt>
                <c:pt idx="43">
                  <c:v>13.02.2021</c:v>
                </c:pt>
                <c:pt idx="44">
                  <c:v>14.02.2021</c:v>
                </c:pt>
                <c:pt idx="45">
                  <c:v>15.02.2021</c:v>
                </c:pt>
                <c:pt idx="46">
                  <c:v>16.02.2021</c:v>
                </c:pt>
                <c:pt idx="47">
                  <c:v>17.02.2021</c:v>
                </c:pt>
                <c:pt idx="48">
                  <c:v>18.02.2021</c:v>
                </c:pt>
                <c:pt idx="49">
                  <c:v>19.02.2021</c:v>
                </c:pt>
                <c:pt idx="50">
                  <c:v>20.02.2021</c:v>
                </c:pt>
                <c:pt idx="51">
                  <c:v>21.02.2021</c:v>
                </c:pt>
                <c:pt idx="52">
                  <c:v>22.02.2021</c:v>
                </c:pt>
                <c:pt idx="53">
                  <c:v>23.02.2021</c:v>
                </c:pt>
                <c:pt idx="54">
                  <c:v>24.02.2021</c:v>
                </c:pt>
                <c:pt idx="55">
                  <c:v>25.02.2021</c:v>
                </c:pt>
                <c:pt idx="56">
                  <c:v>26.02.2021</c:v>
                </c:pt>
                <c:pt idx="57">
                  <c:v>27.02.2021</c:v>
                </c:pt>
                <c:pt idx="58">
                  <c:v>28.02.2021</c:v>
                </c:pt>
              </c:strCache>
            </c:strRef>
          </c:cat>
          <c:val>
            <c:numRef>
              <c:f>Sheet1!$B$6:$BH$6</c:f>
              <c:numCache>
                <c:formatCode>General</c:formatCode>
                <c:ptCount val="59"/>
                <c:pt idx="35">
                  <c:v>1118.1925351030354</c:v>
                </c:pt>
                <c:pt idx="36">
                  <c:v>1109.7764072878258</c:v>
                </c:pt>
                <c:pt idx="37">
                  <c:v>1109.968762583741</c:v>
                </c:pt>
                <c:pt idx="38">
                  <c:v>1116.9214094152164</c:v>
                </c:pt>
                <c:pt idx="39">
                  <c:v>1129.7410321904929</c:v>
                </c:pt>
                <c:pt idx="40">
                  <c:v>1147.0407685709947</c:v>
                </c:pt>
                <c:pt idx="41">
                  <c:v>1170.8445620621383</c:v>
                </c:pt>
                <c:pt idx="42">
                  <c:v>1200.4488405544139</c:v>
                </c:pt>
                <c:pt idx="43">
                  <c:v>1236.1301743620377</c:v>
                </c:pt>
                <c:pt idx="44">
                  <c:v>1279.4071883146887</c:v>
                </c:pt>
                <c:pt idx="45">
                  <c:v>1328.4983234778547</c:v>
                </c:pt>
                <c:pt idx="46">
                  <c:v>1383.2559859413821</c:v>
                </c:pt>
                <c:pt idx="47">
                  <c:v>1443.7153063460933</c:v>
                </c:pt>
                <c:pt idx="48">
                  <c:v>1511.4239086314528</c:v>
                </c:pt>
                <c:pt idx="49">
                  <c:v>1585.588639974341</c:v>
                </c:pt>
                <c:pt idx="50">
                  <c:v>1666.7014471670316</c:v>
                </c:pt>
                <c:pt idx="51">
                  <c:v>1755.1896393533073</c:v>
                </c:pt>
                <c:pt idx="52">
                  <c:v>1850.5444962896524</c:v>
                </c:pt>
                <c:pt idx="53">
                  <c:v>1952.6344963298636</c:v>
                </c:pt>
                <c:pt idx="54">
                  <c:v>2063.2063332075559</c:v>
                </c:pt>
                <c:pt idx="55">
                  <c:v>2182.0418104396581</c:v>
                </c:pt>
                <c:pt idx="56">
                  <c:v>2309.4112447049424</c:v>
                </c:pt>
                <c:pt idx="57">
                  <c:v>2445.5416790713853</c:v>
                </c:pt>
                <c:pt idx="58">
                  <c:v>2591.0164299301018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0A12-456F-A93F-5D56F4902F0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05074472"/>
        <c:axId val="305073688"/>
      </c:lineChart>
      <c:catAx>
        <c:axId val="30507447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05073688"/>
        <c:crosses val="autoZero"/>
        <c:auto val="1"/>
        <c:lblAlgn val="ctr"/>
        <c:lblOffset val="100"/>
        <c:tickLblSkip val="1"/>
        <c:noMultiLvlLbl val="1"/>
      </c:catAx>
      <c:valAx>
        <c:axId val="305073688"/>
        <c:scaling>
          <c:orientation val="minMax"/>
        </c:scaling>
        <c:delete val="0"/>
        <c:axPos val="l"/>
        <c:numFmt formatCode="#,##0" sourceLinked="0"/>
        <c:majorTickMark val="none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0507447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8F9534-E31E-47A6-B3B5-39567348889D}" type="datetimeFigureOut">
              <a:rPr lang="cs-CZ" smtClean="0"/>
              <a:t>12.02.2021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3B4F48-45DA-4A93-94D7-4559DBB1A6C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127701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3B4F48-45DA-4A93-94D7-4559DBB1A6C9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838644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3B4F48-45DA-4A93-94D7-4559DBB1A6C9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75033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02AD0F-0DC9-4FF9-A1AD-81BDA829852F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1850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02AD0F-0DC9-4FF9-A1AD-81BDA829852F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86537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tmp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mp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4" Type="http://schemas.openxmlformats.org/officeDocument/2006/relationships/image" Target="../media/image12.sv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17.png"/><Relationship Id="rId5" Type="http://schemas.openxmlformats.org/officeDocument/2006/relationships/image" Target="../media/image14.svg"/><Relationship Id="rId4" Type="http://schemas.openxmlformats.org/officeDocument/2006/relationships/image" Target="../media/image16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17.png"/><Relationship Id="rId5" Type="http://schemas.openxmlformats.org/officeDocument/2006/relationships/image" Target="../media/image14.svg"/><Relationship Id="rId4" Type="http://schemas.openxmlformats.org/officeDocument/2006/relationships/image" Target="../media/image16.pn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17.png"/><Relationship Id="rId5" Type="http://schemas.openxmlformats.org/officeDocument/2006/relationships/image" Target="../media/image14.svg"/><Relationship Id="rId4" Type="http://schemas.openxmlformats.org/officeDocument/2006/relationships/image" Target="../media/image16.png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12.sv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17.png"/><Relationship Id="rId5" Type="http://schemas.openxmlformats.org/officeDocument/2006/relationships/image" Target="../media/image14.svg"/><Relationship Id="rId4" Type="http://schemas.openxmlformats.org/officeDocument/2006/relationships/image" Target="../media/image16.png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4" Type="http://schemas.openxmlformats.org/officeDocument/2006/relationships/image" Target="../media/image12.svg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tmp"/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mp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5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6.xml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4" Type="http://schemas.openxmlformats.org/officeDocument/2006/relationships/image" Target="../media/image12.svg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6.xml"/><Relationship Id="rId6" Type="http://schemas.openxmlformats.org/officeDocument/2006/relationships/image" Target="../media/image21.png"/><Relationship Id="rId5" Type="http://schemas.openxmlformats.org/officeDocument/2006/relationships/image" Target="../media/image14.svg"/><Relationship Id="rId4" Type="http://schemas.openxmlformats.org/officeDocument/2006/relationships/image" Target="../media/image16.png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6.xml"/><Relationship Id="rId6" Type="http://schemas.openxmlformats.org/officeDocument/2006/relationships/image" Target="../media/image21.png"/><Relationship Id="rId5" Type="http://schemas.openxmlformats.org/officeDocument/2006/relationships/image" Target="../media/image14.svg"/><Relationship Id="rId4" Type="http://schemas.openxmlformats.org/officeDocument/2006/relationships/image" Target="../media/image16.png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6.xml"/><Relationship Id="rId6" Type="http://schemas.openxmlformats.org/officeDocument/2006/relationships/image" Target="../media/image21.png"/><Relationship Id="rId5" Type="http://schemas.openxmlformats.org/officeDocument/2006/relationships/image" Target="../media/image14.svg"/><Relationship Id="rId4" Type="http://schemas.openxmlformats.org/officeDocument/2006/relationships/image" Target="../media/image16.png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6.xml"/><Relationship Id="rId6" Type="http://schemas.openxmlformats.org/officeDocument/2006/relationships/image" Target="../media/image12.sv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6.xml"/><Relationship Id="rId6" Type="http://schemas.openxmlformats.org/officeDocument/2006/relationships/image" Target="../media/image21.png"/><Relationship Id="rId5" Type="http://schemas.openxmlformats.org/officeDocument/2006/relationships/image" Target="../media/image14.svg"/><Relationship Id="rId4" Type="http://schemas.openxmlformats.org/officeDocument/2006/relationships/image" Target="../media/image16.png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6.xml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4" Type="http://schemas.openxmlformats.org/officeDocument/2006/relationships/image" Target="../media/image12.svg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6.xml"/><Relationship Id="rId4" Type="http://schemas.openxmlformats.org/officeDocument/2006/relationships/image" Target="../media/image2.emf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7.xml"/><Relationship Id="rId6" Type="http://schemas.openxmlformats.org/officeDocument/2006/relationships/image" Target="../media/image27.svg"/><Relationship Id="rId5" Type="http://schemas.openxmlformats.org/officeDocument/2006/relationships/image" Target="../media/image26.png"/><Relationship Id="rId4" Type="http://schemas.openxmlformats.org/officeDocument/2006/relationships/image" Target="../media/image14.sv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7.xml"/><Relationship Id="rId6" Type="http://schemas.openxmlformats.org/officeDocument/2006/relationships/image" Target="../media/image14.svg"/><Relationship Id="rId5" Type="http://schemas.openxmlformats.org/officeDocument/2006/relationships/image" Target="../media/image30.png"/><Relationship Id="rId4" Type="http://schemas.openxmlformats.org/officeDocument/2006/relationships/image" Target="../media/image27.svg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7.xml"/><Relationship Id="rId6" Type="http://schemas.openxmlformats.org/officeDocument/2006/relationships/image" Target="../media/image14.svg"/><Relationship Id="rId5" Type="http://schemas.openxmlformats.org/officeDocument/2006/relationships/image" Target="../media/image30.png"/><Relationship Id="rId4" Type="http://schemas.openxmlformats.org/officeDocument/2006/relationships/image" Target="../media/image27.svg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7.xml"/><Relationship Id="rId6" Type="http://schemas.openxmlformats.org/officeDocument/2006/relationships/image" Target="../media/image27.svg"/><Relationship Id="rId5" Type="http://schemas.openxmlformats.org/officeDocument/2006/relationships/image" Target="../media/image26.png"/><Relationship Id="rId4" Type="http://schemas.openxmlformats.org/officeDocument/2006/relationships/image" Target="../media/image14.svg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7.xml"/><Relationship Id="rId6" Type="http://schemas.openxmlformats.org/officeDocument/2006/relationships/image" Target="../media/image27.svg"/><Relationship Id="rId5" Type="http://schemas.openxmlformats.org/officeDocument/2006/relationships/image" Target="../media/image26.png"/><Relationship Id="rId4" Type="http://schemas.openxmlformats.org/officeDocument/2006/relationships/image" Target="../media/image14.sv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7.svg"/><Relationship Id="rId5" Type="http://schemas.openxmlformats.org/officeDocument/2006/relationships/image" Target="../media/image10.png"/><Relationship Id="rId4" Type="http://schemas.openxmlformats.org/officeDocument/2006/relationships/image" Target="../media/image5.emf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élník 8">
            <a:extLst>
              <a:ext uri="{FF2B5EF4-FFF2-40B4-BE49-F238E27FC236}">
                <a16:creationId xmlns:a16="http://schemas.microsoft.com/office/drawing/2014/main" id="{CCA52EFB-82F9-447B-B7F3-826EC4CD9CBF}"/>
              </a:ext>
            </a:extLst>
          </p:cNvPr>
          <p:cNvSpPr/>
          <p:nvPr userDrawn="1"/>
        </p:nvSpPr>
        <p:spPr>
          <a:xfrm>
            <a:off x="0" y="0"/>
            <a:ext cx="12192000" cy="3693111"/>
          </a:xfrm>
          <a:prstGeom prst="rect">
            <a:avLst/>
          </a:prstGeom>
          <a:solidFill>
            <a:srgbClr val="D311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71BE36A2-70AC-4C89-89C4-238AB82AA62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2503487"/>
            <a:ext cx="12192000" cy="1189622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DC3DEF16-12AD-4266-89B6-935870F017F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93110"/>
            <a:ext cx="9144000" cy="1564690"/>
          </a:xfrm>
        </p:spPr>
        <p:txBody>
          <a:bodyPr anchor="ctr"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Kliknutím můžete upravit styl předlohy.</a:t>
            </a:r>
          </a:p>
        </p:txBody>
      </p:sp>
      <p:grpSp>
        <p:nvGrpSpPr>
          <p:cNvPr id="11" name="Skupina 10">
            <a:extLst>
              <a:ext uri="{FF2B5EF4-FFF2-40B4-BE49-F238E27FC236}">
                <a16:creationId xmlns:a16="http://schemas.microsoft.com/office/drawing/2014/main" id="{6CF3A5FA-C42D-4E34-9D77-74D10308ACF3}"/>
              </a:ext>
            </a:extLst>
          </p:cNvPr>
          <p:cNvGrpSpPr/>
          <p:nvPr userDrawn="1"/>
        </p:nvGrpSpPr>
        <p:grpSpPr>
          <a:xfrm>
            <a:off x="2325580" y="790894"/>
            <a:ext cx="7540840" cy="921700"/>
            <a:chOff x="2441360" y="790894"/>
            <a:chExt cx="7540840" cy="921700"/>
          </a:xfrm>
        </p:grpSpPr>
        <p:pic>
          <p:nvPicPr>
            <p:cNvPr id="8" name="Obrázek 7">
              <a:extLst>
                <a:ext uri="{FF2B5EF4-FFF2-40B4-BE49-F238E27FC236}">
                  <a16:creationId xmlns:a16="http://schemas.microsoft.com/office/drawing/2014/main" id="{B198CE6B-E463-4B26-AD17-D57305EBAE8A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1893"/>
            <a:stretch/>
          </p:blipFill>
          <p:spPr>
            <a:xfrm>
              <a:off x="2441360" y="790894"/>
              <a:ext cx="3426781" cy="921700"/>
            </a:xfrm>
            <a:prstGeom prst="rect">
              <a:avLst/>
            </a:prstGeom>
          </p:spPr>
        </p:pic>
        <p:pic>
          <p:nvPicPr>
            <p:cNvPr id="10" name="Obrázek 9">
              <a:extLst>
                <a:ext uri="{FF2B5EF4-FFF2-40B4-BE49-F238E27FC236}">
                  <a16:creationId xmlns:a16="http://schemas.microsoft.com/office/drawing/2014/main" id="{911BFECC-788F-4A5A-B297-6CA8846F017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698"/>
            <a:stretch/>
          </p:blipFill>
          <p:spPr>
            <a:xfrm>
              <a:off x="5800078" y="790894"/>
              <a:ext cx="4182122" cy="921700"/>
            </a:xfrm>
            <a:prstGeom prst="rect">
              <a:avLst/>
            </a:prstGeom>
          </p:spPr>
        </p:pic>
      </p:grpSp>
      <p:pic>
        <p:nvPicPr>
          <p:cNvPr id="12" name="Obrázek 11">
            <a:extLst>
              <a:ext uri="{FF2B5EF4-FFF2-40B4-BE49-F238E27FC236}">
                <a16:creationId xmlns:a16="http://schemas.microsoft.com/office/drawing/2014/main" id="{9EE90BA2-9181-43A3-8D17-C7D721FC34C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3566" y="6040340"/>
            <a:ext cx="964869" cy="639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14096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8CA5674-FB0A-4B19-8FB4-5CF50447665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F4230AB3-D2AD-45BC-85DB-046467DE83C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872D9D4-A57E-41C8-9629-F68D608AF1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372E0-D1EA-4D25-BE4C-23FE088892DD}" type="datetimeFigureOut">
              <a:rPr lang="cs-CZ" smtClean="0"/>
              <a:t>12.02.2021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5DE884D-C789-454C-AC8B-96FD6CD5EB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ECC7C78-77AF-40BD-BEFA-C3A6FDC5B6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90CA94-515B-48E4-BC7A-5C157EDFDD1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574384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507854E-FA44-44FA-8044-959A98ED25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B5CD4F0-5E93-44A8-98D5-3B8A295DD0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C3686EF-3BC3-4EAD-9076-CECC44E147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372E0-D1EA-4D25-BE4C-23FE088892DD}" type="datetimeFigureOut">
              <a:rPr lang="cs-CZ" smtClean="0"/>
              <a:t>12.02.2021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98635B0-7A42-4E3A-BFA9-440EE1D40F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E364D61-8F8B-4BD1-B45C-708E4F3694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90CA94-515B-48E4-BC7A-5C157EDFDD1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560601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A199CC4-282B-4F18-8959-5E2FC8B108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6A89D34A-4EA2-42E4-8505-4CBA71483E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7EA6CEA-80BC-4FDD-8B7E-A066C760F6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372E0-D1EA-4D25-BE4C-23FE088892DD}" type="datetimeFigureOut">
              <a:rPr lang="cs-CZ" smtClean="0"/>
              <a:t>12.02.2021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C1DBD95-547C-49B6-8228-24A6A17BB7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2AF0C15-6598-44BF-98B5-8F57053E39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90CA94-515B-48E4-BC7A-5C157EDFDD1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9139819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4735F1E-E833-440F-B93B-526CC2421A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5687251-4E6D-415C-BA31-EF4E6BED444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EDC06AE3-670E-4AED-AA94-8C4A9291F54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10874265-8118-43EB-AA02-B4CE31376B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372E0-D1EA-4D25-BE4C-23FE088892DD}" type="datetimeFigureOut">
              <a:rPr lang="cs-CZ" smtClean="0"/>
              <a:t>12.02.2021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F1297741-3ACF-41E5-A1A4-9933ACB370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DDDCCE41-B5E6-4DE5-B8BB-2EFC9E73F9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90CA94-515B-48E4-BC7A-5C157EDFDD1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4686814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324B7FB-F045-48AC-AFD1-F4A83ED1FF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11A54C34-8985-4BD0-9B80-E397DEFD15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A250480F-3C8C-4AEA-BC08-910212D2344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36C53E83-C66D-484D-B4BC-787A4D4DFDD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54681400-F85F-44EB-BCDC-C02B5606744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1FB4CCDD-9DDC-4865-8A20-A7D021B5BB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372E0-D1EA-4D25-BE4C-23FE088892DD}" type="datetimeFigureOut">
              <a:rPr lang="cs-CZ" smtClean="0"/>
              <a:t>12.02.2021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77492514-1665-433F-925A-FC5A45340F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68B13B76-6485-4DE3-9F4F-CE8DFF829D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90CA94-515B-48E4-BC7A-5C157EDFDD1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5741820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A87BFB1-8274-4637-A7D2-3D80AD844B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104C3CE6-5CA3-4DB8-B83B-D495CB8F39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372E0-D1EA-4D25-BE4C-23FE088892DD}" type="datetimeFigureOut">
              <a:rPr lang="cs-CZ" smtClean="0"/>
              <a:t>12.02.2021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5694BE5F-C880-47D9-923E-1166D5A220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70DCA6CD-8D99-4E41-A9EA-9CDC43AF17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90CA94-515B-48E4-BC7A-5C157EDFDD1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4107831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403822AE-F9B6-45BD-8873-79EB11419F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372E0-D1EA-4D25-BE4C-23FE088892DD}" type="datetimeFigureOut">
              <a:rPr lang="cs-CZ" smtClean="0"/>
              <a:t>12.02.2021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0987310D-8E2B-4E85-80FC-32FACDF715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FD11B76-964A-4A24-B965-384A3D2180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90CA94-515B-48E4-BC7A-5C157EDFDD1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2540606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E1F2D51-F022-471F-AA04-A33BFD9A17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E0D267B-6B08-4799-9C80-972BC74AF9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5D5B1AAB-A5FA-4196-BA08-0AA65329863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82E0A624-801B-4FF7-8B04-D9B8EA4D55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372E0-D1EA-4D25-BE4C-23FE088892DD}" type="datetimeFigureOut">
              <a:rPr lang="cs-CZ" smtClean="0"/>
              <a:t>12.02.2021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4E2A93BC-3EC9-455C-A08C-AA72ACB875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573628FC-79DA-425D-BE12-F0EE933A93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90CA94-515B-48E4-BC7A-5C157EDFDD1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4753538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28122C9-E4D7-4811-9AAD-1169AD9AA1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82A72C71-61D0-498D-8289-1DD7061C376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24DE5336-504A-471A-A98E-1D9FF4E4842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3A19190E-14C1-4F58-B55A-B6055A67E5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372E0-D1EA-4D25-BE4C-23FE088892DD}" type="datetimeFigureOut">
              <a:rPr lang="cs-CZ" smtClean="0"/>
              <a:t>12.02.2021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E910AD24-037E-40DF-86D7-568BBC467E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BA6131B4-BCBD-409D-B696-4CF480B804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90CA94-515B-48E4-BC7A-5C157EDFDD1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1522647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834CA9E-C6DC-4DC9-BA5C-6428F6C463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448D6F5C-DFE8-414D-8CE7-B908E044066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61D3C40-8C83-491C-B308-E57EE6201C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372E0-D1EA-4D25-BE4C-23FE088892DD}" type="datetimeFigureOut">
              <a:rPr lang="cs-CZ" smtClean="0"/>
              <a:t>12.02.2021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3714EEA-10FF-4716-AD72-5F9D91CE77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0CFCA6F-8811-4BAC-9756-A6BA0088D5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90CA94-515B-48E4-BC7A-5C157EDFDD1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917176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>
            <a:extLst>
              <a:ext uri="{FF2B5EF4-FFF2-40B4-BE49-F238E27FC236}">
                <a16:creationId xmlns:a16="http://schemas.microsoft.com/office/drawing/2014/main" id="{5920C5AB-7E0D-4B8A-92A9-7DA47D440BBD}"/>
              </a:ext>
            </a:extLst>
          </p:cNvPr>
          <p:cNvSpPr/>
          <p:nvPr userDrawn="1"/>
        </p:nvSpPr>
        <p:spPr>
          <a:xfrm>
            <a:off x="0" y="0"/>
            <a:ext cx="12192000" cy="1305017"/>
          </a:xfrm>
          <a:prstGeom prst="rect">
            <a:avLst/>
          </a:prstGeom>
          <a:solidFill>
            <a:srgbClr val="D311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CD1A40D-4F09-4D08-916F-43B796F44A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739" y="1825625"/>
            <a:ext cx="11487705" cy="4351338"/>
          </a:xfrm>
        </p:spPr>
        <p:txBody>
          <a:bodyPr/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14" name="Nadpis 1">
            <a:extLst>
              <a:ext uri="{FF2B5EF4-FFF2-40B4-BE49-F238E27FC236}">
                <a16:creationId xmlns:a16="http://schemas.microsoft.com/office/drawing/2014/main" id="{635F49FF-6718-4CE1-A42C-74D8FC3B42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740" y="0"/>
            <a:ext cx="6507332" cy="1305016"/>
          </a:xfrm>
        </p:spPr>
        <p:txBody>
          <a:bodyPr>
            <a:no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grpSp>
        <p:nvGrpSpPr>
          <p:cNvPr id="15" name="Skupina 14">
            <a:extLst>
              <a:ext uri="{FF2B5EF4-FFF2-40B4-BE49-F238E27FC236}">
                <a16:creationId xmlns:a16="http://schemas.microsoft.com/office/drawing/2014/main" id="{A5367FD4-1AA0-460C-B73C-7D7567665B93}"/>
              </a:ext>
            </a:extLst>
          </p:cNvPr>
          <p:cNvGrpSpPr/>
          <p:nvPr userDrawn="1"/>
        </p:nvGrpSpPr>
        <p:grpSpPr>
          <a:xfrm>
            <a:off x="7146337" y="420847"/>
            <a:ext cx="4962987" cy="635942"/>
            <a:chOff x="3783104" y="781489"/>
            <a:chExt cx="6199096" cy="931105"/>
          </a:xfrm>
        </p:grpSpPr>
        <p:pic>
          <p:nvPicPr>
            <p:cNvPr id="16" name="Obrázek 15">
              <a:extLst>
                <a:ext uri="{FF2B5EF4-FFF2-40B4-BE49-F238E27FC236}">
                  <a16:creationId xmlns:a16="http://schemas.microsoft.com/office/drawing/2014/main" id="{36D59138-B214-4FC1-9898-96D78BF9475D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1893"/>
            <a:stretch/>
          </p:blipFill>
          <p:spPr>
            <a:xfrm>
              <a:off x="3783104" y="781489"/>
              <a:ext cx="3426781" cy="921700"/>
            </a:xfrm>
            <a:prstGeom prst="rect">
              <a:avLst/>
            </a:prstGeom>
          </p:spPr>
        </p:pic>
        <p:pic>
          <p:nvPicPr>
            <p:cNvPr id="17" name="Obrázek 16">
              <a:extLst>
                <a:ext uri="{FF2B5EF4-FFF2-40B4-BE49-F238E27FC236}">
                  <a16:creationId xmlns:a16="http://schemas.microsoft.com/office/drawing/2014/main" id="{C99D30FB-B17A-485F-8C33-36B649E5FF86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698"/>
            <a:stretch/>
          </p:blipFill>
          <p:spPr>
            <a:xfrm>
              <a:off x="5800078" y="790894"/>
              <a:ext cx="4182122" cy="9217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122500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4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D3BECC2E-D113-49B6-9AAF-DF052B865C8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256D68D0-D22A-46EB-B6CA-1819BE88171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8ED1F7E-94A7-4F3A-A43F-DEB7E61C37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372E0-D1EA-4D25-BE4C-23FE088892DD}" type="datetimeFigureOut">
              <a:rPr lang="cs-CZ" smtClean="0"/>
              <a:t>12.02.2021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18F2396-0618-472D-B7D0-F7870BB81F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2DB991D-A741-4F1C-884F-D796E2E3CF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90CA94-515B-48E4-BC7A-5C157EDFDD1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8849161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mín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délník 2">
            <a:extLst>
              <a:ext uri="{FF2B5EF4-FFF2-40B4-BE49-F238E27FC236}">
                <a16:creationId xmlns:a16="http://schemas.microsoft.com/office/drawing/2014/main" id="{4EC56048-479B-4CB1-B677-16A8618B9DB7}"/>
              </a:ext>
            </a:extLst>
          </p:cNvPr>
          <p:cNvSpPr/>
          <p:nvPr userDrawn="1"/>
        </p:nvSpPr>
        <p:spPr>
          <a:xfrm>
            <a:off x="0" y="0"/>
            <a:ext cx="12192000" cy="3693111"/>
          </a:xfrm>
          <a:prstGeom prst="rect">
            <a:avLst/>
          </a:prstGeom>
          <a:solidFill>
            <a:srgbClr val="D311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pic>
        <p:nvPicPr>
          <p:cNvPr id="18" name="Obrázek 17">
            <a:extLst>
              <a:ext uri="{FF2B5EF4-FFF2-40B4-BE49-F238E27FC236}">
                <a16:creationId xmlns:a16="http://schemas.microsoft.com/office/drawing/2014/main" id="{675FD825-1F31-4493-889C-46F3B206D71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3566" y="5951561"/>
            <a:ext cx="964869" cy="639860"/>
          </a:xfrm>
          <a:prstGeom prst="rect">
            <a:avLst/>
          </a:prstGeom>
        </p:spPr>
      </p:pic>
      <p:sp>
        <p:nvSpPr>
          <p:cNvPr id="19" name="Nadpis 1">
            <a:extLst>
              <a:ext uri="{FF2B5EF4-FFF2-40B4-BE49-F238E27FC236}">
                <a16:creationId xmlns:a16="http://schemas.microsoft.com/office/drawing/2014/main" id="{52EB2EA6-5A78-4E85-AE4C-221CA83B818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2503487"/>
            <a:ext cx="9144000" cy="1189622"/>
          </a:xfrm>
        </p:spPr>
        <p:txBody>
          <a:bodyPr anchor="b">
            <a:noAutofit/>
          </a:bodyPr>
          <a:lstStyle>
            <a:lvl1pPr algn="ctr">
              <a:defRPr sz="45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Hlavní nadpis prezentace</a:t>
            </a:r>
          </a:p>
        </p:txBody>
      </p:sp>
      <p:sp>
        <p:nvSpPr>
          <p:cNvPr id="20" name="Podnadpis 2">
            <a:extLst>
              <a:ext uri="{FF2B5EF4-FFF2-40B4-BE49-F238E27FC236}">
                <a16:creationId xmlns:a16="http://schemas.microsoft.com/office/drawing/2014/main" id="{070F9525-D336-4269-AB65-F312FD83E28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693110"/>
            <a:ext cx="9144000" cy="1564690"/>
          </a:xfrm>
        </p:spPr>
        <p:txBody>
          <a:bodyPr anchor="ctr"/>
          <a:lstStyle>
            <a:lvl1pPr marL="0" indent="0" algn="ctr">
              <a:buNone/>
              <a:defRPr sz="2400">
                <a:solidFill>
                  <a:srgbClr val="D3114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Podnadpis prezentace</a:t>
            </a:r>
          </a:p>
        </p:txBody>
      </p:sp>
      <p:grpSp>
        <p:nvGrpSpPr>
          <p:cNvPr id="24" name="Skupina 23">
            <a:extLst>
              <a:ext uri="{FF2B5EF4-FFF2-40B4-BE49-F238E27FC236}">
                <a16:creationId xmlns:a16="http://schemas.microsoft.com/office/drawing/2014/main" id="{A68D80B2-804E-48C4-917F-364953F04117}"/>
              </a:ext>
            </a:extLst>
          </p:cNvPr>
          <p:cNvGrpSpPr/>
          <p:nvPr userDrawn="1"/>
        </p:nvGrpSpPr>
        <p:grpSpPr>
          <a:xfrm>
            <a:off x="2907576" y="929325"/>
            <a:ext cx="6376849" cy="627081"/>
            <a:chOff x="3150227" y="929325"/>
            <a:chExt cx="6376849" cy="627081"/>
          </a:xfrm>
        </p:grpSpPr>
        <p:pic>
          <p:nvPicPr>
            <p:cNvPr id="13" name="Grafický objekt 12">
              <a:extLst>
                <a:ext uri="{FF2B5EF4-FFF2-40B4-BE49-F238E27FC236}">
                  <a16:creationId xmlns:a16="http://schemas.microsoft.com/office/drawing/2014/main" id="{6AD8391B-BFA6-420F-8E95-DE146CE7E68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3150227" y="929325"/>
              <a:ext cx="2211887" cy="627081"/>
            </a:xfrm>
            <a:prstGeom prst="rect">
              <a:avLst/>
            </a:prstGeom>
          </p:spPr>
        </p:pic>
        <p:pic>
          <p:nvPicPr>
            <p:cNvPr id="16" name="Grafický objekt 15">
              <a:extLst>
                <a:ext uri="{FF2B5EF4-FFF2-40B4-BE49-F238E27FC236}">
                  <a16:creationId xmlns:a16="http://schemas.microsoft.com/office/drawing/2014/main" id="{2E38FE36-8704-4B15-B3ED-B5C034568E6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5755612" y="1091418"/>
              <a:ext cx="3771464" cy="32065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0201288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77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délník 5">
            <a:extLst>
              <a:ext uri="{FF2B5EF4-FFF2-40B4-BE49-F238E27FC236}">
                <a16:creationId xmlns:a16="http://schemas.microsoft.com/office/drawing/2014/main" id="{9644885F-7E6F-4C35-9C4B-32A83531A1CB}"/>
              </a:ext>
            </a:extLst>
          </p:cNvPr>
          <p:cNvSpPr/>
          <p:nvPr userDrawn="1"/>
        </p:nvSpPr>
        <p:spPr>
          <a:xfrm>
            <a:off x="0" y="0"/>
            <a:ext cx="12192000" cy="1059255"/>
          </a:xfrm>
          <a:prstGeom prst="rect">
            <a:avLst/>
          </a:prstGeom>
          <a:solidFill>
            <a:srgbClr val="D311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7" name="Nadpis 1">
            <a:extLst>
              <a:ext uri="{FF2B5EF4-FFF2-40B4-BE49-F238E27FC236}">
                <a16:creationId xmlns:a16="http://schemas.microsoft.com/office/drawing/2014/main" id="{74A8D0C3-8828-4945-AE3F-F718697470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2819" y="0"/>
            <a:ext cx="5579709" cy="1059255"/>
          </a:xfrm>
        </p:spPr>
        <p:txBody>
          <a:bodyPr>
            <a:noAutofit/>
          </a:bodyPr>
          <a:lstStyle>
            <a:lvl1pPr>
              <a:defRPr sz="2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Nadpis</a:t>
            </a:r>
          </a:p>
        </p:txBody>
      </p:sp>
      <p:sp>
        <p:nvSpPr>
          <p:cNvPr id="11" name="Zástupný obsah 2">
            <a:extLst>
              <a:ext uri="{FF2B5EF4-FFF2-40B4-BE49-F238E27FC236}">
                <a16:creationId xmlns:a16="http://schemas.microsoft.com/office/drawing/2014/main" id="{CC8B3D67-369B-4F24-8897-F0919A3E54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739" y="1376037"/>
            <a:ext cx="11487705" cy="5152017"/>
          </a:xfrm>
        </p:spPr>
        <p:txBody>
          <a:bodyPr/>
          <a:lstStyle>
            <a:lvl1pPr marL="228600" indent="-228600">
              <a:buClr>
                <a:srgbClr val="D31145"/>
              </a:buClr>
              <a:buFont typeface="Arial" panose="020B0604020202020204" pitchFamily="34" charset="0"/>
              <a:buChar char="̶"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>
              <a:buClr>
                <a:srgbClr val="D31145"/>
              </a:buClr>
              <a:buFont typeface="Arial" panose="020B0604020202020204" pitchFamily="34" charset="0"/>
              <a:buChar char="̶"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D31145"/>
              </a:buClr>
              <a:buFont typeface="Arial" panose="020B0604020202020204" pitchFamily="34" charset="0"/>
              <a:buChar char="̶"/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D31145"/>
              </a:buClr>
              <a:buFont typeface="Arial" panose="020B0604020202020204" pitchFamily="34" charset="0"/>
              <a:buChar char="̶"/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rgbClr val="D31145"/>
              </a:buClr>
              <a:buFont typeface="Arial" panose="020B0604020202020204" pitchFamily="34" charset="0"/>
              <a:buChar char="̶"/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grpSp>
        <p:nvGrpSpPr>
          <p:cNvPr id="3" name="Skupina 2">
            <a:extLst>
              <a:ext uri="{FF2B5EF4-FFF2-40B4-BE49-F238E27FC236}">
                <a16:creationId xmlns:a16="http://schemas.microsoft.com/office/drawing/2014/main" id="{EDB0FC9C-CAD2-4DA3-81D9-FE9D2BAA5F0C}"/>
              </a:ext>
            </a:extLst>
          </p:cNvPr>
          <p:cNvGrpSpPr/>
          <p:nvPr userDrawn="1"/>
        </p:nvGrpSpPr>
        <p:grpSpPr>
          <a:xfrm>
            <a:off x="6256073" y="329946"/>
            <a:ext cx="5742276" cy="451023"/>
            <a:chOff x="6353729" y="329946"/>
            <a:chExt cx="5742276" cy="451023"/>
          </a:xfrm>
        </p:grpSpPr>
        <p:grpSp>
          <p:nvGrpSpPr>
            <p:cNvPr id="25" name="Skupina 24">
              <a:extLst>
                <a:ext uri="{FF2B5EF4-FFF2-40B4-BE49-F238E27FC236}">
                  <a16:creationId xmlns:a16="http://schemas.microsoft.com/office/drawing/2014/main" id="{812BEB90-324A-4A2D-9EF7-4E5CCD4362D6}"/>
                </a:ext>
              </a:extLst>
            </p:cNvPr>
            <p:cNvGrpSpPr/>
            <p:nvPr userDrawn="1"/>
          </p:nvGrpSpPr>
          <p:grpSpPr>
            <a:xfrm>
              <a:off x="6353729" y="348969"/>
              <a:ext cx="4824586" cy="432000"/>
              <a:chOff x="3105837" y="920447"/>
              <a:chExt cx="4824586" cy="432000"/>
            </a:xfrm>
          </p:grpSpPr>
          <p:pic>
            <p:nvPicPr>
              <p:cNvPr id="26" name="Grafický objekt 25">
                <a:extLst>
                  <a:ext uri="{FF2B5EF4-FFF2-40B4-BE49-F238E27FC236}">
                    <a16:creationId xmlns:a16="http://schemas.microsoft.com/office/drawing/2014/main" id="{DA398F1A-CD3A-4447-AD94-A2C8AA7D3ED3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" cstate="hq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3105837" y="920447"/>
                <a:ext cx="1523783" cy="432000"/>
              </a:xfrm>
              <a:prstGeom prst="rect">
                <a:avLst/>
              </a:prstGeom>
            </p:spPr>
          </p:pic>
          <p:pic>
            <p:nvPicPr>
              <p:cNvPr id="27" name="Grafický objekt 26">
                <a:extLst>
                  <a:ext uri="{FF2B5EF4-FFF2-40B4-BE49-F238E27FC236}">
                    <a16:creationId xmlns:a16="http://schemas.microsoft.com/office/drawing/2014/main" id="{B44E7B5D-0A2A-4E37-9366-E7DA62490451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4" cstate="hq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4966425" y="1004555"/>
                <a:ext cx="2963998" cy="252000"/>
              </a:xfrm>
              <a:prstGeom prst="rect">
                <a:avLst/>
              </a:prstGeom>
            </p:spPr>
          </p:pic>
        </p:grpSp>
        <p:pic>
          <p:nvPicPr>
            <p:cNvPr id="10" name="Obrázek 9" descr="Obsah obrázku kreslení&#10;&#10;Popis byl vytvořen automaticky">
              <a:extLst>
                <a:ext uri="{FF2B5EF4-FFF2-40B4-BE49-F238E27FC236}">
                  <a16:creationId xmlns:a16="http://schemas.microsoft.com/office/drawing/2014/main" id="{79993D16-A750-49F0-840D-E154F500609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430075" y="329946"/>
              <a:ext cx="665930" cy="45080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125234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46">
          <p15:clr>
            <a:srgbClr val="FBAE40"/>
          </p15:clr>
        </p15:guide>
        <p15:guide id="2" pos="7582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, text, obráz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délník 5">
            <a:extLst>
              <a:ext uri="{FF2B5EF4-FFF2-40B4-BE49-F238E27FC236}">
                <a16:creationId xmlns:a16="http://schemas.microsoft.com/office/drawing/2014/main" id="{9644885F-7E6F-4C35-9C4B-32A83531A1CB}"/>
              </a:ext>
            </a:extLst>
          </p:cNvPr>
          <p:cNvSpPr/>
          <p:nvPr userDrawn="1"/>
        </p:nvSpPr>
        <p:spPr>
          <a:xfrm>
            <a:off x="0" y="0"/>
            <a:ext cx="12192000" cy="1059255"/>
          </a:xfrm>
          <a:prstGeom prst="rect">
            <a:avLst/>
          </a:prstGeom>
          <a:solidFill>
            <a:srgbClr val="D311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13" name="Zástupný symbol obrázku 12">
            <a:extLst>
              <a:ext uri="{FF2B5EF4-FFF2-40B4-BE49-F238E27FC236}">
                <a16:creationId xmlns:a16="http://schemas.microsoft.com/office/drawing/2014/main" id="{9DA90696-1068-45DC-844C-39D2648EE4B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431686" y="1376036"/>
            <a:ext cx="6378575" cy="515201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400">
                <a:solidFill>
                  <a:srgbClr val="D3114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Zde vložte obrázek</a:t>
            </a:r>
          </a:p>
        </p:txBody>
      </p:sp>
      <p:sp>
        <p:nvSpPr>
          <p:cNvPr id="10" name="Nadpis 1">
            <a:extLst>
              <a:ext uri="{FF2B5EF4-FFF2-40B4-BE49-F238E27FC236}">
                <a16:creationId xmlns:a16="http://schemas.microsoft.com/office/drawing/2014/main" id="{1470E0D0-A2AB-409D-829F-DB124986B1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2819" y="0"/>
            <a:ext cx="5579709" cy="1059255"/>
          </a:xfrm>
        </p:spPr>
        <p:txBody>
          <a:bodyPr>
            <a:noAutofit/>
          </a:bodyPr>
          <a:lstStyle>
            <a:lvl1pPr>
              <a:defRPr sz="2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Nadpis</a:t>
            </a:r>
          </a:p>
        </p:txBody>
      </p:sp>
      <p:grpSp>
        <p:nvGrpSpPr>
          <p:cNvPr id="19" name="Skupina 18">
            <a:extLst>
              <a:ext uri="{FF2B5EF4-FFF2-40B4-BE49-F238E27FC236}">
                <a16:creationId xmlns:a16="http://schemas.microsoft.com/office/drawing/2014/main" id="{827422E6-1939-4D22-82CF-00821A158B63}"/>
              </a:ext>
            </a:extLst>
          </p:cNvPr>
          <p:cNvGrpSpPr/>
          <p:nvPr userDrawn="1"/>
        </p:nvGrpSpPr>
        <p:grpSpPr>
          <a:xfrm>
            <a:off x="6256073" y="329946"/>
            <a:ext cx="5742276" cy="451023"/>
            <a:chOff x="6353729" y="329946"/>
            <a:chExt cx="5742276" cy="451023"/>
          </a:xfrm>
        </p:grpSpPr>
        <p:grpSp>
          <p:nvGrpSpPr>
            <p:cNvPr id="20" name="Skupina 19">
              <a:extLst>
                <a:ext uri="{FF2B5EF4-FFF2-40B4-BE49-F238E27FC236}">
                  <a16:creationId xmlns:a16="http://schemas.microsoft.com/office/drawing/2014/main" id="{EBDF3FB1-1F98-4150-A8F1-0D74F99C8837}"/>
                </a:ext>
              </a:extLst>
            </p:cNvPr>
            <p:cNvGrpSpPr/>
            <p:nvPr userDrawn="1"/>
          </p:nvGrpSpPr>
          <p:grpSpPr>
            <a:xfrm>
              <a:off x="6353729" y="348969"/>
              <a:ext cx="4824586" cy="432000"/>
              <a:chOff x="3105837" y="920447"/>
              <a:chExt cx="4824586" cy="432000"/>
            </a:xfrm>
          </p:grpSpPr>
          <p:pic>
            <p:nvPicPr>
              <p:cNvPr id="23" name="Grafický objekt 22">
                <a:extLst>
                  <a:ext uri="{FF2B5EF4-FFF2-40B4-BE49-F238E27FC236}">
                    <a16:creationId xmlns:a16="http://schemas.microsoft.com/office/drawing/2014/main" id="{DCF8E799-50DF-4E6B-ACA9-136D7EC04502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" cstate="hq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3105837" y="920447"/>
                <a:ext cx="1523783" cy="432000"/>
              </a:xfrm>
              <a:prstGeom prst="rect">
                <a:avLst/>
              </a:prstGeom>
            </p:spPr>
          </p:pic>
          <p:pic>
            <p:nvPicPr>
              <p:cNvPr id="24" name="Grafický objekt 23">
                <a:extLst>
                  <a:ext uri="{FF2B5EF4-FFF2-40B4-BE49-F238E27FC236}">
                    <a16:creationId xmlns:a16="http://schemas.microsoft.com/office/drawing/2014/main" id="{85FD9467-D507-4558-9FAC-72B0B20404DD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4" cstate="hq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4966425" y="1004555"/>
                <a:ext cx="2963998" cy="252000"/>
              </a:xfrm>
              <a:prstGeom prst="rect">
                <a:avLst/>
              </a:prstGeom>
            </p:spPr>
          </p:pic>
        </p:grpSp>
        <p:pic>
          <p:nvPicPr>
            <p:cNvPr id="22" name="Obrázek 21" descr="Obsah obrázku kreslení&#10;&#10;Popis byl vytvořen automaticky">
              <a:extLst>
                <a:ext uri="{FF2B5EF4-FFF2-40B4-BE49-F238E27FC236}">
                  <a16:creationId xmlns:a16="http://schemas.microsoft.com/office/drawing/2014/main" id="{0641DDD1-9D04-47D2-A445-158BCC04161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430075" y="329946"/>
              <a:ext cx="665930" cy="450808"/>
            </a:xfrm>
            <a:prstGeom prst="rect">
              <a:avLst/>
            </a:prstGeom>
          </p:spPr>
        </p:pic>
      </p:grpSp>
      <p:sp>
        <p:nvSpPr>
          <p:cNvPr id="26" name="Zástupný obsah 2">
            <a:extLst>
              <a:ext uri="{FF2B5EF4-FFF2-40B4-BE49-F238E27FC236}">
                <a16:creationId xmlns:a16="http://schemas.microsoft.com/office/drawing/2014/main" id="{04ACDA81-8751-49AB-97FB-4BF8241EFBBA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381740" y="1376037"/>
            <a:ext cx="4927108" cy="5152017"/>
          </a:xfrm>
        </p:spPr>
        <p:txBody>
          <a:bodyPr>
            <a:normAutofit/>
          </a:bodyPr>
          <a:lstStyle>
            <a:lvl1pPr marL="228600" indent="-228600">
              <a:buClr>
                <a:srgbClr val="D31145"/>
              </a:buClr>
              <a:buFont typeface="Arial" panose="020B0604020202020204" pitchFamily="34" charset="0"/>
              <a:buChar char="̶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>
              <a:buClr>
                <a:srgbClr val="D31145"/>
              </a:buClr>
              <a:buFont typeface="Arial" panose="020B0604020202020204" pitchFamily="34" charset="0"/>
              <a:buChar char="̶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D31145"/>
              </a:buClr>
              <a:buFont typeface="Arial" panose="020B0604020202020204" pitchFamily="34" charset="0"/>
              <a:buChar char="̶"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D31145"/>
              </a:buClr>
              <a:buFont typeface="Arial" panose="020B0604020202020204" pitchFamily="34" charset="0"/>
              <a:buChar char="̶"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rgbClr val="D31145"/>
              </a:buClr>
              <a:buFont typeface="Arial" panose="020B0604020202020204" pitchFamily="34" charset="0"/>
              <a:buChar char="̶"/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</p:txBody>
      </p:sp>
    </p:spTree>
    <p:extLst>
      <p:ext uri="{BB962C8B-B14F-4D97-AF65-F5344CB8AC3E}">
        <p14:creationId xmlns:p14="http://schemas.microsoft.com/office/powerpoint/2010/main" val="111973269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délník 5">
            <a:extLst>
              <a:ext uri="{FF2B5EF4-FFF2-40B4-BE49-F238E27FC236}">
                <a16:creationId xmlns:a16="http://schemas.microsoft.com/office/drawing/2014/main" id="{65D34D94-04F9-4E00-B5C8-BA240CAA9819}"/>
              </a:ext>
            </a:extLst>
          </p:cNvPr>
          <p:cNvSpPr/>
          <p:nvPr userDrawn="1"/>
        </p:nvSpPr>
        <p:spPr>
          <a:xfrm>
            <a:off x="0" y="0"/>
            <a:ext cx="12192000" cy="1059255"/>
          </a:xfrm>
          <a:prstGeom prst="rect">
            <a:avLst/>
          </a:prstGeom>
          <a:solidFill>
            <a:srgbClr val="D311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16" name="Nadpis 1">
            <a:extLst>
              <a:ext uri="{FF2B5EF4-FFF2-40B4-BE49-F238E27FC236}">
                <a16:creationId xmlns:a16="http://schemas.microsoft.com/office/drawing/2014/main" id="{5E3B3E7F-FC75-4C4E-B4B1-9B56B7FC223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2819" y="0"/>
            <a:ext cx="5579709" cy="1059255"/>
          </a:xfrm>
        </p:spPr>
        <p:txBody>
          <a:bodyPr>
            <a:noAutofit/>
          </a:bodyPr>
          <a:lstStyle>
            <a:lvl1pPr>
              <a:defRPr sz="2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Nadpis</a:t>
            </a:r>
          </a:p>
        </p:txBody>
      </p:sp>
      <p:grpSp>
        <p:nvGrpSpPr>
          <p:cNvPr id="21" name="Skupina 20">
            <a:extLst>
              <a:ext uri="{FF2B5EF4-FFF2-40B4-BE49-F238E27FC236}">
                <a16:creationId xmlns:a16="http://schemas.microsoft.com/office/drawing/2014/main" id="{68F80365-EAA4-451F-AF73-86DCFE8AB83A}"/>
              </a:ext>
            </a:extLst>
          </p:cNvPr>
          <p:cNvGrpSpPr/>
          <p:nvPr userDrawn="1"/>
        </p:nvGrpSpPr>
        <p:grpSpPr>
          <a:xfrm>
            <a:off x="6256073" y="329946"/>
            <a:ext cx="5742276" cy="451023"/>
            <a:chOff x="6353729" y="329946"/>
            <a:chExt cx="5742276" cy="451023"/>
          </a:xfrm>
        </p:grpSpPr>
        <p:grpSp>
          <p:nvGrpSpPr>
            <p:cNvPr id="22" name="Skupina 21">
              <a:extLst>
                <a:ext uri="{FF2B5EF4-FFF2-40B4-BE49-F238E27FC236}">
                  <a16:creationId xmlns:a16="http://schemas.microsoft.com/office/drawing/2014/main" id="{7BB3E92E-B74E-48A9-9E5E-5CA3884CB64E}"/>
                </a:ext>
              </a:extLst>
            </p:cNvPr>
            <p:cNvGrpSpPr/>
            <p:nvPr userDrawn="1"/>
          </p:nvGrpSpPr>
          <p:grpSpPr>
            <a:xfrm>
              <a:off x="6353729" y="348969"/>
              <a:ext cx="4824586" cy="432000"/>
              <a:chOff x="3105837" y="920447"/>
              <a:chExt cx="4824586" cy="432000"/>
            </a:xfrm>
          </p:grpSpPr>
          <p:pic>
            <p:nvPicPr>
              <p:cNvPr id="24" name="Grafický objekt 23">
                <a:extLst>
                  <a:ext uri="{FF2B5EF4-FFF2-40B4-BE49-F238E27FC236}">
                    <a16:creationId xmlns:a16="http://schemas.microsoft.com/office/drawing/2014/main" id="{E8A2959C-9C38-4FE1-857B-E5CE286D30A3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" cstate="hq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3105837" y="920447"/>
                <a:ext cx="1523783" cy="432000"/>
              </a:xfrm>
              <a:prstGeom prst="rect">
                <a:avLst/>
              </a:prstGeom>
            </p:spPr>
          </p:pic>
          <p:pic>
            <p:nvPicPr>
              <p:cNvPr id="25" name="Grafický objekt 24">
                <a:extLst>
                  <a:ext uri="{FF2B5EF4-FFF2-40B4-BE49-F238E27FC236}">
                    <a16:creationId xmlns:a16="http://schemas.microsoft.com/office/drawing/2014/main" id="{BAA2F625-C665-422E-9490-CD15682AFECF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4" cstate="hq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4966425" y="1004555"/>
                <a:ext cx="2963998" cy="252000"/>
              </a:xfrm>
              <a:prstGeom prst="rect">
                <a:avLst/>
              </a:prstGeom>
            </p:spPr>
          </p:pic>
        </p:grpSp>
        <p:pic>
          <p:nvPicPr>
            <p:cNvPr id="23" name="Obrázek 22" descr="Obsah obrázku kreslení&#10;&#10;Popis byl vytvořen automaticky">
              <a:extLst>
                <a:ext uri="{FF2B5EF4-FFF2-40B4-BE49-F238E27FC236}">
                  <a16:creationId xmlns:a16="http://schemas.microsoft.com/office/drawing/2014/main" id="{4A334F60-C769-4877-A470-32CC5F3F7FF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430075" y="329946"/>
              <a:ext cx="665930" cy="45080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6671726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uze nadpis minimál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élník 8">
            <a:extLst>
              <a:ext uri="{FF2B5EF4-FFF2-40B4-BE49-F238E27FC236}">
                <a16:creationId xmlns:a16="http://schemas.microsoft.com/office/drawing/2014/main" id="{4F31B8D1-4DDF-4FB2-AC58-4A1374AC35A4}"/>
              </a:ext>
            </a:extLst>
          </p:cNvPr>
          <p:cNvSpPr/>
          <p:nvPr userDrawn="1"/>
        </p:nvSpPr>
        <p:spPr>
          <a:xfrm>
            <a:off x="1" y="1"/>
            <a:ext cx="12192000" cy="576000"/>
          </a:xfrm>
          <a:prstGeom prst="rect">
            <a:avLst/>
          </a:prstGeom>
          <a:solidFill>
            <a:srgbClr val="D311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10" name="Nadpis 1">
            <a:extLst>
              <a:ext uri="{FF2B5EF4-FFF2-40B4-BE49-F238E27FC236}">
                <a16:creationId xmlns:a16="http://schemas.microsoft.com/office/drawing/2014/main" id="{4DAA469B-B863-447B-ABF4-3B7AFDB736F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740" y="2"/>
            <a:ext cx="5396696" cy="576000"/>
          </a:xfrm>
        </p:spPr>
        <p:txBody>
          <a:bodyPr>
            <a:noAutofit/>
          </a:bodyPr>
          <a:lstStyle>
            <a:lvl1pPr>
              <a:defRPr sz="2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Nadpis</a:t>
            </a:r>
          </a:p>
        </p:txBody>
      </p:sp>
      <p:grpSp>
        <p:nvGrpSpPr>
          <p:cNvPr id="12" name="Skupina 11">
            <a:extLst>
              <a:ext uri="{FF2B5EF4-FFF2-40B4-BE49-F238E27FC236}">
                <a16:creationId xmlns:a16="http://schemas.microsoft.com/office/drawing/2014/main" id="{0CE82392-F9A7-4797-B789-543297A3131F}"/>
              </a:ext>
            </a:extLst>
          </p:cNvPr>
          <p:cNvGrpSpPr/>
          <p:nvPr userDrawn="1"/>
        </p:nvGrpSpPr>
        <p:grpSpPr>
          <a:xfrm>
            <a:off x="9532058" y="94004"/>
            <a:ext cx="2587791" cy="308285"/>
            <a:chOff x="8214317" y="331276"/>
            <a:chExt cx="3881688" cy="450808"/>
          </a:xfrm>
        </p:grpSpPr>
        <p:pic>
          <p:nvPicPr>
            <p:cNvPr id="14" name="Grafický objekt 13">
              <a:extLst>
                <a:ext uri="{FF2B5EF4-FFF2-40B4-BE49-F238E27FC236}">
                  <a16:creationId xmlns:a16="http://schemas.microsoft.com/office/drawing/2014/main" id="{D518AFD1-5C76-435F-900F-DCD04908956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214317" y="471177"/>
              <a:ext cx="2963998" cy="252000"/>
            </a:xfrm>
            <a:prstGeom prst="rect">
              <a:avLst/>
            </a:prstGeom>
          </p:spPr>
        </p:pic>
        <p:pic>
          <p:nvPicPr>
            <p:cNvPr id="15" name="Obrázek 14" descr="Obsah obrázku kreslení&#10;&#10;Popis byl vytvořen automaticky">
              <a:extLst>
                <a:ext uri="{FF2B5EF4-FFF2-40B4-BE49-F238E27FC236}">
                  <a16:creationId xmlns:a16="http://schemas.microsoft.com/office/drawing/2014/main" id="{54C0D6F4-44CD-4848-AE87-029AA0E556E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430075" y="331276"/>
              <a:ext cx="665930" cy="450808"/>
            </a:xfrm>
            <a:prstGeom prst="rect">
              <a:avLst/>
            </a:prstGeom>
          </p:spPr>
        </p:pic>
      </p:grpSp>
      <p:pic>
        <p:nvPicPr>
          <p:cNvPr id="2" name="Grafický objekt 1">
            <a:extLst>
              <a:ext uri="{FF2B5EF4-FFF2-40B4-BE49-F238E27FC236}">
                <a16:creationId xmlns:a16="http://schemas.microsoft.com/office/drawing/2014/main" id="{000A9CFE-29F8-4983-92E5-1DE4851C8954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135853" y="101942"/>
            <a:ext cx="1258641" cy="356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130310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1805240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, obsah, obrázek - inverzní">
    <p:bg>
      <p:bgPr>
        <a:solidFill>
          <a:srgbClr val="D3114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Zástupný obsah 2">
            <a:extLst>
              <a:ext uri="{FF2B5EF4-FFF2-40B4-BE49-F238E27FC236}">
                <a16:creationId xmlns:a16="http://schemas.microsoft.com/office/drawing/2014/main" id="{DD6A7890-1F20-4DA7-AA89-7E104719D3C9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81000" y="1376362"/>
            <a:ext cx="11617349" cy="5132669"/>
          </a:xfrm>
        </p:spPr>
        <p:txBody>
          <a:bodyPr>
            <a:normAutofit/>
          </a:bodyPr>
          <a:lstStyle>
            <a:lvl1pPr marL="228600" indent="-228600">
              <a:buClr>
                <a:schemeClr val="bg1"/>
              </a:buClr>
              <a:buFont typeface="Arial" panose="020B0604020202020204" pitchFamily="34" charset="0"/>
              <a:buChar char="̶"/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>
              <a:buClr>
                <a:schemeClr val="bg1"/>
              </a:buClr>
              <a:buFont typeface="Arial" panose="020B0604020202020204" pitchFamily="34" charset="0"/>
              <a:buChar char="̶"/>
              <a:defRPr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D31145"/>
              </a:buClr>
              <a:buFont typeface="Arial" panose="020B0604020202020204" pitchFamily="34" charset="0"/>
              <a:buChar char="̶"/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D31145"/>
              </a:buClr>
              <a:buFont typeface="Arial" panose="020B0604020202020204" pitchFamily="34" charset="0"/>
              <a:buChar char="̶"/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rgbClr val="D31145"/>
              </a:buClr>
              <a:buFont typeface="Arial" panose="020B0604020202020204" pitchFamily="34" charset="0"/>
              <a:buChar char="̶"/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cs-CZ" dirty="0"/>
              <a:t>První úroveň textu</a:t>
            </a:r>
          </a:p>
          <a:p>
            <a:pPr lvl="1"/>
            <a:r>
              <a:rPr lang="cs-CZ" dirty="0"/>
              <a:t>Druhá úroveň</a:t>
            </a:r>
          </a:p>
        </p:txBody>
      </p:sp>
      <p:grpSp>
        <p:nvGrpSpPr>
          <p:cNvPr id="12" name="Skupina 11">
            <a:extLst>
              <a:ext uri="{FF2B5EF4-FFF2-40B4-BE49-F238E27FC236}">
                <a16:creationId xmlns:a16="http://schemas.microsoft.com/office/drawing/2014/main" id="{66B19D25-1138-4220-A44A-0D4B63C96D9E}"/>
              </a:ext>
            </a:extLst>
          </p:cNvPr>
          <p:cNvGrpSpPr/>
          <p:nvPr userDrawn="1"/>
        </p:nvGrpSpPr>
        <p:grpSpPr>
          <a:xfrm>
            <a:off x="6256073" y="329946"/>
            <a:ext cx="5742276" cy="451023"/>
            <a:chOff x="6353729" y="329946"/>
            <a:chExt cx="5742276" cy="451023"/>
          </a:xfrm>
        </p:grpSpPr>
        <p:grpSp>
          <p:nvGrpSpPr>
            <p:cNvPr id="13" name="Skupina 12">
              <a:extLst>
                <a:ext uri="{FF2B5EF4-FFF2-40B4-BE49-F238E27FC236}">
                  <a16:creationId xmlns:a16="http://schemas.microsoft.com/office/drawing/2014/main" id="{0039C8DB-5008-4E21-B098-C6CD2E7B851C}"/>
                </a:ext>
              </a:extLst>
            </p:cNvPr>
            <p:cNvGrpSpPr/>
            <p:nvPr userDrawn="1"/>
          </p:nvGrpSpPr>
          <p:grpSpPr>
            <a:xfrm>
              <a:off x="6353729" y="348969"/>
              <a:ext cx="4824586" cy="432000"/>
              <a:chOff x="3105837" y="920447"/>
              <a:chExt cx="4824586" cy="432000"/>
            </a:xfrm>
          </p:grpSpPr>
          <p:pic>
            <p:nvPicPr>
              <p:cNvPr id="18" name="Grafický objekt 17">
                <a:extLst>
                  <a:ext uri="{FF2B5EF4-FFF2-40B4-BE49-F238E27FC236}">
                    <a16:creationId xmlns:a16="http://schemas.microsoft.com/office/drawing/2014/main" id="{9B900898-BE86-488C-8A9B-61767CCBF73F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" cstate="hq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3105837" y="920447"/>
                <a:ext cx="1523783" cy="432000"/>
              </a:xfrm>
              <a:prstGeom prst="rect">
                <a:avLst/>
              </a:prstGeom>
            </p:spPr>
          </p:pic>
          <p:pic>
            <p:nvPicPr>
              <p:cNvPr id="19" name="Grafický objekt 18">
                <a:extLst>
                  <a:ext uri="{FF2B5EF4-FFF2-40B4-BE49-F238E27FC236}">
                    <a16:creationId xmlns:a16="http://schemas.microsoft.com/office/drawing/2014/main" id="{ED01BC9A-8599-4D60-8836-E630D56FCE4B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4" cstate="hq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4966425" y="1004555"/>
                <a:ext cx="2963998" cy="252000"/>
              </a:xfrm>
              <a:prstGeom prst="rect">
                <a:avLst/>
              </a:prstGeom>
            </p:spPr>
          </p:pic>
        </p:grpSp>
        <p:pic>
          <p:nvPicPr>
            <p:cNvPr id="17" name="Obrázek 16" descr="Obsah obrázku kreslení&#10;&#10;Popis byl vytvořen automaticky">
              <a:extLst>
                <a:ext uri="{FF2B5EF4-FFF2-40B4-BE49-F238E27FC236}">
                  <a16:creationId xmlns:a16="http://schemas.microsoft.com/office/drawing/2014/main" id="{7ECBA0B5-8E5C-4967-8167-2D88E70CA7E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430075" y="329946"/>
              <a:ext cx="665930" cy="450808"/>
            </a:xfrm>
            <a:prstGeom prst="rect">
              <a:avLst/>
            </a:prstGeom>
          </p:spPr>
        </p:pic>
      </p:grpSp>
      <p:sp>
        <p:nvSpPr>
          <p:cNvPr id="20" name="Nadpis 1">
            <a:extLst>
              <a:ext uri="{FF2B5EF4-FFF2-40B4-BE49-F238E27FC236}">
                <a16:creationId xmlns:a16="http://schemas.microsoft.com/office/drawing/2014/main" id="{42724F13-0F34-4D06-9D65-59247B61DE3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2819" y="0"/>
            <a:ext cx="5579709" cy="1059255"/>
          </a:xfrm>
        </p:spPr>
        <p:txBody>
          <a:bodyPr>
            <a:noAutofit/>
          </a:bodyPr>
          <a:lstStyle>
            <a:lvl1pPr>
              <a:defRPr sz="2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226492496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1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ředělovací smín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délník 5">
            <a:extLst>
              <a:ext uri="{FF2B5EF4-FFF2-40B4-BE49-F238E27FC236}">
                <a16:creationId xmlns:a16="http://schemas.microsoft.com/office/drawing/2014/main" id="{B6EE3335-4CFA-4F78-ACC9-DCDA0C61E0E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D311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7" name="Nadpis 1">
            <a:extLst>
              <a:ext uri="{FF2B5EF4-FFF2-40B4-BE49-F238E27FC236}">
                <a16:creationId xmlns:a16="http://schemas.microsoft.com/office/drawing/2014/main" id="{B4AA1ACA-170D-42E8-8323-B664F9958C4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2503487"/>
            <a:ext cx="9144000" cy="1189622"/>
          </a:xfrm>
        </p:spPr>
        <p:txBody>
          <a:bodyPr anchor="b">
            <a:noAutofit/>
          </a:bodyPr>
          <a:lstStyle>
            <a:lvl1pPr algn="ctr">
              <a:defRPr sz="45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Nadpis</a:t>
            </a:r>
          </a:p>
        </p:txBody>
      </p:sp>
      <p:sp>
        <p:nvSpPr>
          <p:cNvPr id="8" name="Podnadpis 2">
            <a:extLst>
              <a:ext uri="{FF2B5EF4-FFF2-40B4-BE49-F238E27FC236}">
                <a16:creationId xmlns:a16="http://schemas.microsoft.com/office/drawing/2014/main" id="{3E1FB666-EF45-45A1-80A5-B759B741F87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693110"/>
            <a:ext cx="9144000" cy="1564690"/>
          </a:xfrm>
        </p:spPr>
        <p:txBody>
          <a:bodyPr anchor="ctr"/>
          <a:lstStyle>
            <a:lvl1pPr marL="0" indent="0" algn="ctr">
              <a:buNone/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Podnadpis</a:t>
            </a:r>
          </a:p>
        </p:txBody>
      </p:sp>
      <p:pic>
        <p:nvPicPr>
          <p:cNvPr id="20" name="Obrázek 19" descr="Obsah obrázku kreslení&#10;&#10;Popis byl vytvořen automaticky">
            <a:extLst>
              <a:ext uri="{FF2B5EF4-FFF2-40B4-BE49-F238E27FC236}">
                <a16:creationId xmlns:a16="http://schemas.microsoft.com/office/drawing/2014/main" id="{EA3783B6-FC2A-454B-9F4B-560372C1E03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8748" y="5989948"/>
            <a:ext cx="914504" cy="619083"/>
          </a:xfrm>
          <a:prstGeom prst="rect">
            <a:avLst/>
          </a:prstGeom>
        </p:spPr>
      </p:pic>
      <p:grpSp>
        <p:nvGrpSpPr>
          <p:cNvPr id="15" name="Skupina 14">
            <a:extLst>
              <a:ext uri="{FF2B5EF4-FFF2-40B4-BE49-F238E27FC236}">
                <a16:creationId xmlns:a16="http://schemas.microsoft.com/office/drawing/2014/main" id="{92CD7EB7-A771-4FBB-B8C7-DB5D59BBB75F}"/>
              </a:ext>
            </a:extLst>
          </p:cNvPr>
          <p:cNvGrpSpPr/>
          <p:nvPr userDrawn="1"/>
        </p:nvGrpSpPr>
        <p:grpSpPr>
          <a:xfrm>
            <a:off x="2907576" y="929325"/>
            <a:ext cx="6376849" cy="627081"/>
            <a:chOff x="3150227" y="929325"/>
            <a:chExt cx="6376849" cy="627081"/>
          </a:xfrm>
        </p:grpSpPr>
        <p:pic>
          <p:nvPicPr>
            <p:cNvPr id="16" name="Grafický objekt 15">
              <a:extLst>
                <a:ext uri="{FF2B5EF4-FFF2-40B4-BE49-F238E27FC236}">
                  <a16:creationId xmlns:a16="http://schemas.microsoft.com/office/drawing/2014/main" id="{F450C9B7-74DB-41E6-BE50-75396E9C66F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3150227" y="929325"/>
              <a:ext cx="2211887" cy="627081"/>
            </a:xfrm>
            <a:prstGeom prst="rect">
              <a:avLst/>
            </a:prstGeom>
          </p:spPr>
        </p:pic>
        <p:pic>
          <p:nvPicPr>
            <p:cNvPr id="17" name="Grafický objekt 16">
              <a:extLst>
                <a:ext uri="{FF2B5EF4-FFF2-40B4-BE49-F238E27FC236}">
                  <a16:creationId xmlns:a16="http://schemas.microsoft.com/office/drawing/2014/main" id="{857E4D19-AD77-4999-B9C4-830DAE3D801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5755612" y="1091418"/>
              <a:ext cx="3771464" cy="32065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30379970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élník 8">
            <a:extLst>
              <a:ext uri="{FF2B5EF4-FFF2-40B4-BE49-F238E27FC236}">
                <a16:creationId xmlns:a16="http://schemas.microsoft.com/office/drawing/2014/main" id="{CCA52EFB-82F9-447B-B7F3-826EC4CD9CBF}"/>
              </a:ext>
            </a:extLst>
          </p:cNvPr>
          <p:cNvSpPr/>
          <p:nvPr userDrawn="1"/>
        </p:nvSpPr>
        <p:spPr>
          <a:xfrm>
            <a:off x="0" y="0"/>
            <a:ext cx="12192000" cy="3693111"/>
          </a:xfrm>
          <a:prstGeom prst="rect">
            <a:avLst/>
          </a:prstGeom>
          <a:solidFill>
            <a:srgbClr val="D311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71BE36A2-70AC-4C89-89C4-238AB82AA62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2503487"/>
            <a:ext cx="12192000" cy="1189622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DC3DEF16-12AD-4266-89B6-935870F017F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93110"/>
            <a:ext cx="9144000" cy="1564690"/>
          </a:xfrm>
        </p:spPr>
        <p:txBody>
          <a:bodyPr anchor="ctr"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Kliknutím můžete upravit styl předlohy.</a:t>
            </a:r>
          </a:p>
        </p:txBody>
      </p:sp>
      <p:grpSp>
        <p:nvGrpSpPr>
          <p:cNvPr id="11" name="Skupina 10">
            <a:extLst>
              <a:ext uri="{FF2B5EF4-FFF2-40B4-BE49-F238E27FC236}">
                <a16:creationId xmlns:a16="http://schemas.microsoft.com/office/drawing/2014/main" id="{6CF3A5FA-C42D-4E34-9D77-74D10308ACF3}"/>
              </a:ext>
            </a:extLst>
          </p:cNvPr>
          <p:cNvGrpSpPr/>
          <p:nvPr userDrawn="1"/>
        </p:nvGrpSpPr>
        <p:grpSpPr>
          <a:xfrm>
            <a:off x="2325580" y="790894"/>
            <a:ext cx="7540840" cy="921700"/>
            <a:chOff x="2441360" y="790894"/>
            <a:chExt cx="7540840" cy="921700"/>
          </a:xfrm>
        </p:grpSpPr>
        <p:pic>
          <p:nvPicPr>
            <p:cNvPr id="8" name="Obrázek 7">
              <a:extLst>
                <a:ext uri="{FF2B5EF4-FFF2-40B4-BE49-F238E27FC236}">
                  <a16:creationId xmlns:a16="http://schemas.microsoft.com/office/drawing/2014/main" id="{B198CE6B-E463-4B26-AD17-D57305EBAE8A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1893"/>
            <a:stretch/>
          </p:blipFill>
          <p:spPr>
            <a:xfrm>
              <a:off x="2441360" y="790894"/>
              <a:ext cx="3426781" cy="921700"/>
            </a:xfrm>
            <a:prstGeom prst="rect">
              <a:avLst/>
            </a:prstGeom>
          </p:spPr>
        </p:pic>
        <p:pic>
          <p:nvPicPr>
            <p:cNvPr id="10" name="Obrázek 9">
              <a:extLst>
                <a:ext uri="{FF2B5EF4-FFF2-40B4-BE49-F238E27FC236}">
                  <a16:creationId xmlns:a16="http://schemas.microsoft.com/office/drawing/2014/main" id="{911BFECC-788F-4A5A-B297-6CA8846F017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698"/>
            <a:stretch/>
          </p:blipFill>
          <p:spPr>
            <a:xfrm>
              <a:off x="5800078" y="790894"/>
              <a:ext cx="4182122" cy="921700"/>
            </a:xfrm>
            <a:prstGeom prst="rect">
              <a:avLst/>
            </a:prstGeom>
          </p:spPr>
        </p:pic>
      </p:grpSp>
      <p:pic>
        <p:nvPicPr>
          <p:cNvPr id="12" name="Obrázek 11">
            <a:extLst>
              <a:ext uri="{FF2B5EF4-FFF2-40B4-BE49-F238E27FC236}">
                <a16:creationId xmlns:a16="http://schemas.microsoft.com/office/drawing/2014/main" id="{9EE90BA2-9181-43A3-8D17-C7D721FC34C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3566" y="6040340"/>
            <a:ext cx="964869" cy="639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81515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délník 5">
            <a:extLst>
              <a:ext uri="{FF2B5EF4-FFF2-40B4-BE49-F238E27FC236}">
                <a16:creationId xmlns:a16="http://schemas.microsoft.com/office/drawing/2014/main" id="{B40EF74F-5572-4E88-BDB6-732EFDF9A064}"/>
              </a:ext>
            </a:extLst>
          </p:cNvPr>
          <p:cNvSpPr/>
          <p:nvPr userDrawn="1"/>
        </p:nvSpPr>
        <p:spPr>
          <a:xfrm>
            <a:off x="0" y="0"/>
            <a:ext cx="12192000" cy="1305017"/>
          </a:xfrm>
          <a:prstGeom prst="rect">
            <a:avLst/>
          </a:prstGeom>
          <a:solidFill>
            <a:srgbClr val="D311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1"/>
              </a:solidFill>
            </a:endParaRPr>
          </a:p>
        </p:txBody>
      </p:sp>
      <p:pic>
        <p:nvPicPr>
          <p:cNvPr id="13" name="Obrázek 12">
            <a:extLst>
              <a:ext uri="{FF2B5EF4-FFF2-40B4-BE49-F238E27FC236}">
                <a16:creationId xmlns:a16="http://schemas.microsoft.com/office/drawing/2014/main" id="{7ACC8354-5878-430C-A84E-8418F73DA8B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698"/>
          <a:stretch/>
        </p:blipFill>
        <p:spPr>
          <a:xfrm>
            <a:off x="8761124" y="427270"/>
            <a:ext cx="3348200" cy="629518"/>
          </a:xfrm>
          <a:prstGeom prst="rect">
            <a:avLst/>
          </a:prstGeom>
        </p:spPr>
      </p:pic>
      <p:grpSp>
        <p:nvGrpSpPr>
          <p:cNvPr id="14" name="Skupina 13">
            <a:extLst>
              <a:ext uri="{FF2B5EF4-FFF2-40B4-BE49-F238E27FC236}">
                <a16:creationId xmlns:a16="http://schemas.microsoft.com/office/drawing/2014/main" id="{F87F3FC9-A29E-4C5B-A820-1CE817C19E7A}"/>
              </a:ext>
            </a:extLst>
          </p:cNvPr>
          <p:cNvGrpSpPr/>
          <p:nvPr userDrawn="1"/>
        </p:nvGrpSpPr>
        <p:grpSpPr>
          <a:xfrm>
            <a:off x="7146337" y="420847"/>
            <a:ext cx="4962987" cy="635942"/>
            <a:chOff x="3783104" y="781489"/>
            <a:chExt cx="6199096" cy="931105"/>
          </a:xfrm>
        </p:grpSpPr>
        <p:pic>
          <p:nvPicPr>
            <p:cNvPr id="15" name="Obrázek 14">
              <a:extLst>
                <a:ext uri="{FF2B5EF4-FFF2-40B4-BE49-F238E27FC236}">
                  <a16:creationId xmlns:a16="http://schemas.microsoft.com/office/drawing/2014/main" id="{88C88485-1FA6-42BC-89DE-25EBC5C93E7A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1893"/>
            <a:stretch/>
          </p:blipFill>
          <p:spPr>
            <a:xfrm>
              <a:off x="3783104" y="781489"/>
              <a:ext cx="3426781" cy="921700"/>
            </a:xfrm>
            <a:prstGeom prst="rect">
              <a:avLst/>
            </a:prstGeom>
          </p:spPr>
        </p:pic>
        <p:pic>
          <p:nvPicPr>
            <p:cNvPr id="16" name="Obrázek 15">
              <a:extLst>
                <a:ext uri="{FF2B5EF4-FFF2-40B4-BE49-F238E27FC236}">
                  <a16:creationId xmlns:a16="http://schemas.microsoft.com/office/drawing/2014/main" id="{2861DD9B-1BC7-426A-81C6-0DC72A659A1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698"/>
            <a:stretch/>
          </p:blipFill>
          <p:spPr>
            <a:xfrm>
              <a:off x="5800078" y="790894"/>
              <a:ext cx="4182122" cy="921700"/>
            </a:xfrm>
            <a:prstGeom prst="rect">
              <a:avLst/>
            </a:prstGeom>
          </p:spPr>
        </p:pic>
      </p:grpSp>
      <p:sp>
        <p:nvSpPr>
          <p:cNvPr id="21" name="Nadpis 1">
            <a:extLst>
              <a:ext uri="{FF2B5EF4-FFF2-40B4-BE49-F238E27FC236}">
                <a16:creationId xmlns:a16="http://schemas.microsoft.com/office/drawing/2014/main" id="{A9AB94AD-4B9F-4F63-B34A-76C5608509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740" y="0"/>
            <a:ext cx="6507332" cy="1305016"/>
          </a:xfrm>
        </p:spPr>
        <p:txBody>
          <a:bodyPr>
            <a:no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231696962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159AF-26F1-42E1-BF83-F89C20A19403}" type="datetimeFigureOut">
              <a:rPr lang="cs-CZ" smtClean="0"/>
              <a:t>12.02.2021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DE3A8-275C-4F7D-9678-21DFF80A701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6696728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mín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délník 2">
            <a:extLst>
              <a:ext uri="{FF2B5EF4-FFF2-40B4-BE49-F238E27FC236}">
                <a16:creationId xmlns:a16="http://schemas.microsoft.com/office/drawing/2014/main" id="{4EC56048-479B-4CB1-B677-16A8618B9DB7}"/>
              </a:ext>
            </a:extLst>
          </p:cNvPr>
          <p:cNvSpPr/>
          <p:nvPr userDrawn="1"/>
        </p:nvSpPr>
        <p:spPr>
          <a:xfrm>
            <a:off x="0" y="0"/>
            <a:ext cx="12192000" cy="3693111"/>
          </a:xfrm>
          <a:prstGeom prst="rect">
            <a:avLst/>
          </a:prstGeom>
          <a:solidFill>
            <a:srgbClr val="D311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pic>
        <p:nvPicPr>
          <p:cNvPr id="18" name="Obrázek 17">
            <a:extLst>
              <a:ext uri="{FF2B5EF4-FFF2-40B4-BE49-F238E27FC236}">
                <a16:creationId xmlns:a16="http://schemas.microsoft.com/office/drawing/2014/main" id="{675FD825-1F31-4493-889C-46F3B206D71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3566" y="5951561"/>
            <a:ext cx="964869" cy="639860"/>
          </a:xfrm>
          <a:prstGeom prst="rect">
            <a:avLst/>
          </a:prstGeom>
        </p:spPr>
      </p:pic>
      <p:sp>
        <p:nvSpPr>
          <p:cNvPr id="19" name="Nadpis 1">
            <a:extLst>
              <a:ext uri="{FF2B5EF4-FFF2-40B4-BE49-F238E27FC236}">
                <a16:creationId xmlns:a16="http://schemas.microsoft.com/office/drawing/2014/main" id="{52EB2EA6-5A78-4E85-AE4C-221CA83B818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2503487"/>
            <a:ext cx="9144000" cy="1189622"/>
          </a:xfrm>
        </p:spPr>
        <p:txBody>
          <a:bodyPr anchor="b">
            <a:noAutofit/>
          </a:bodyPr>
          <a:lstStyle>
            <a:lvl1pPr algn="ctr">
              <a:defRPr sz="45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Hlavní nadpis prezentace</a:t>
            </a:r>
          </a:p>
        </p:txBody>
      </p:sp>
      <p:sp>
        <p:nvSpPr>
          <p:cNvPr id="20" name="Podnadpis 2">
            <a:extLst>
              <a:ext uri="{FF2B5EF4-FFF2-40B4-BE49-F238E27FC236}">
                <a16:creationId xmlns:a16="http://schemas.microsoft.com/office/drawing/2014/main" id="{070F9525-D336-4269-AB65-F312FD83E28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693110"/>
            <a:ext cx="9144000" cy="1564690"/>
          </a:xfrm>
        </p:spPr>
        <p:txBody>
          <a:bodyPr anchor="ctr"/>
          <a:lstStyle>
            <a:lvl1pPr marL="0" indent="0" algn="ctr">
              <a:buNone/>
              <a:defRPr sz="2400">
                <a:solidFill>
                  <a:srgbClr val="D3114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Podnadpis prezentace</a:t>
            </a:r>
          </a:p>
        </p:txBody>
      </p:sp>
      <p:grpSp>
        <p:nvGrpSpPr>
          <p:cNvPr id="24" name="Skupina 23">
            <a:extLst>
              <a:ext uri="{FF2B5EF4-FFF2-40B4-BE49-F238E27FC236}">
                <a16:creationId xmlns:a16="http://schemas.microsoft.com/office/drawing/2014/main" id="{A68D80B2-804E-48C4-917F-364953F04117}"/>
              </a:ext>
            </a:extLst>
          </p:cNvPr>
          <p:cNvGrpSpPr/>
          <p:nvPr userDrawn="1"/>
        </p:nvGrpSpPr>
        <p:grpSpPr>
          <a:xfrm>
            <a:off x="2907576" y="929325"/>
            <a:ext cx="6376849" cy="627081"/>
            <a:chOff x="3150227" y="929325"/>
            <a:chExt cx="6376849" cy="627081"/>
          </a:xfrm>
        </p:grpSpPr>
        <p:pic>
          <p:nvPicPr>
            <p:cNvPr id="13" name="Grafický objekt 12">
              <a:extLst>
                <a:ext uri="{FF2B5EF4-FFF2-40B4-BE49-F238E27FC236}">
                  <a16:creationId xmlns:a16="http://schemas.microsoft.com/office/drawing/2014/main" id="{6AD8391B-BFA6-420F-8E95-DE146CE7E68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50227" y="929325"/>
              <a:ext cx="2211887" cy="627081"/>
            </a:xfrm>
            <a:prstGeom prst="rect">
              <a:avLst/>
            </a:prstGeom>
          </p:spPr>
        </p:pic>
        <p:pic>
          <p:nvPicPr>
            <p:cNvPr id="16" name="Grafický objekt 15">
              <a:extLst>
                <a:ext uri="{FF2B5EF4-FFF2-40B4-BE49-F238E27FC236}">
                  <a16:creationId xmlns:a16="http://schemas.microsoft.com/office/drawing/2014/main" id="{2E38FE36-8704-4B15-B3ED-B5C034568E6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55612" y="1091418"/>
              <a:ext cx="3771464" cy="32065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3606366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77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délník 5">
            <a:extLst>
              <a:ext uri="{FF2B5EF4-FFF2-40B4-BE49-F238E27FC236}">
                <a16:creationId xmlns:a16="http://schemas.microsoft.com/office/drawing/2014/main" id="{9644885F-7E6F-4C35-9C4B-32A83531A1CB}"/>
              </a:ext>
            </a:extLst>
          </p:cNvPr>
          <p:cNvSpPr/>
          <p:nvPr userDrawn="1"/>
        </p:nvSpPr>
        <p:spPr>
          <a:xfrm>
            <a:off x="0" y="0"/>
            <a:ext cx="12192000" cy="1059255"/>
          </a:xfrm>
          <a:prstGeom prst="rect">
            <a:avLst/>
          </a:prstGeom>
          <a:solidFill>
            <a:srgbClr val="D311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7" name="Nadpis 1">
            <a:extLst>
              <a:ext uri="{FF2B5EF4-FFF2-40B4-BE49-F238E27FC236}">
                <a16:creationId xmlns:a16="http://schemas.microsoft.com/office/drawing/2014/main" id="{74A8D0C3-8828-4945-AE3F-F718697470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2819" y="0"/>
            <a:ext cx="5579709" cy="1059255"/>
          </a:xfrm>
        </p:spPr>
        <p:txBody>
          <a:bodyPr>
            <a:noAutofit/>
          </a:bodyPr>
          <a:lstStyle>
            <a:lvl1pPr>
              <a:defRPr sz="2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Nadpis</a:t>
            </a:r>
          </a:p>
        </p:txBody>
      </p:sp>
      <p:sp>
        <p:nvSpPr>
          <p:cNvPr id="11" name="Zástupný obsah 2">
            <a:extLst>
              <a:ext uri="{FF2B5EF4-FFF2-40B4-BE49-F238E27FC236}">
                <a16:creationId xmlns:a16="http://schemas.microsoft.com/office/drawing/2014/main" id="{CC8B3D67-369B-4F24-8897-F0919A3E54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739" y="1376037"/>
            <a:ext cx="11487705" cy="5152017"/>
          </a:xfrm>
        </p:spPr>
        <p:txBody>
          <a:bodyPr/>
          <a:lstStyle>
            <a:lvl1pPr marL="228600" indent="-228600">
              <a:buClr>
                <a:srgbClr val="D31145"/>
              </a:buClr>
              <a:buFont typeface="Arial" panose="020B0604020202020204" pitchFamily="34" charset="0"/>
              <a:buChar char="̶"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>
              <a:buClr>
                <a:srgbClr val="D31145"/>
              </a:buClr>
              <a:buFont typeface="Arial" panose="020B0604020202020204" pitchFamily="34" charset="0"/>
              <a:buChar char="̶"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D31145"/>
              </a:buClr>
              <a:buFont typeface="Arial" panose="020B0604020202020204" pitchFamily="34" charset="0"/>
              <a:buChar char="̶"/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D31145"/>
              </a:buClr>
              <a:buFont typeface="Arial" panose="020B0604020202020204" pitchFamily="34" charset="0"/>
              <a:buChar char="̶"/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rgbClr val="D31145"/>
              </a:buClr>
              <a:buFont typeface="Arial" panose="020B0604020202020204" pitchFamily="34" charset="0"/>
              <a:buChar char="̶"/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grpSp>
        <p:nvGrpSpPr>
          <p:cNvPr id="3" name="Skupina 2">
            <a:extLst>
              <a:ext uri="{FF2B5EF4-FFF2-40B4-BE49-F238E27FC236}">
                <a16:creationId xmlns:a16="http://schemas.microsoft.com/office/drawing/2014/main" id="{EDB0FC9C-CAD2-4DA3-81D9-FE9D2BAA5F0C}"/>
              </a:ext>
            </a:extLst>
          </p:cNvPr>
          <p:cNvGrpSpPr/>
          <p:nvPr userDrawn="1"/>
        </p:nvGrpSpPr>
        <p:grpSpPr>
          <a:xfrm>
            <a:off x="6256073" y="329946"/>
            <a:ext cx="5742276" cy="451023"/>
            <a:chOff x="6353729" y="329946"/>
            <a:chExt cx="5742276" cy="451023"/>
          </a:xfrm>
        </p:grpSpPr>
        <p:grpSp>
          <p:nvGrpSpPr>
            <p:cNvPr id="25" name="Skupina 24">
              <a:extLst>
                <a:ext uri="{FF2B5EF4-FFF2-40B4-BE49-F238E27FC236}">
                  <a16:creationId xmlns:a16="http://schemas.microsoft.com/office/drawing/2014/main" id="{812BEB90-324A-4A2D-9EF7-4E5CCD4362D6}"/>
                </a:ext>
              </a:extLst>
            </p:cNvPr>
            <p:cNvGrpSpPr/>
            <p:nvPr userDrawn="1"/>
          </p:nvGrpSpPr>
          <p:grpSpPr>
            <a:xfrm>
              <a:off x="6353729" y="348969"/>
              <a:ext cx="4824586" cy="432000"/>
              <a:chOff x="3105837" y="920447"/>
              <a:chExt cx="4824586" cy="432000"/>
            </a:xfrm>
          </p:grpSpPr>
          <p:pic>
            <p:nvPicPr>
              <p:cNvPr id="26" name="Grafický objekt 25">
                <a:extLst>
                  <a:ext uri="{FF2B5EF4-FFF2-40B4-BE49-F238E27FC236}">
                    <a16:creationId xmlns:a16="http://schemas.microsoft.com/office/drawing/2014/main" id="{DA398F1A-CD3A-4447-AD94-A2C8AA7D3ED3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105837" y="920447"/>
                <a:ext cx="1523783" cy="432000"/>
              </a:xfrm>
              <a:prstGeom prst="rect">
                <a:avLst/>
              </a:prstGeom>
            </p:spPr>
          </p:pic>
          <p:pic>
            <p:nvPicPr>
              <p:cNvPr id="27" name="Grafický objekt 26">
                <a:extLst>
                  <a:ext uri="{FF2B5EF4-FFF2-40B4-BE49-F238E27FC236}">
                    <a16:creationId xmlns:a16="http://schemas.microsoft.com/office/drawing/2014/main" id="{B44E7B5D-0A2A-4E37-9366-E7DA62490451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966425" y="1004555"/>
                <a:ext cx="2963998" cy="252000"/>
              </a:xfrm>
              <a:prstGeom prst="rect">
                <a:avLst/>
              </a:prstGeom>
            </p:spPr>
          </p:pic>
        </p:grpSp>
        <p:pic>
          <p:nvPicPr>
            <p:cNvPr id="10" name="Obrázek 9" descr="Obsah obrázku kreslení&#10;&#10;Popis byl vytvořen automaticky">
              <a:extLst>
                <a:ext uri="{FF2B5EF4-FFF2-40B4-BE49-F238E27FC236}">
                  <a16:creationId xmlns:a16="http://schemas.microsoft.com/office/drawing/2014/main" id="{79993D16-A750-49F0-840D-E154F500609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430075" y="329946"/>
              <a:ext cx="665930" cy="45080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7881689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46">
          <p15:clr>
            <a:srgbClr val="FBAE40"/>
          </p15:clr>
        </p15:guide>
        <p15:guide id="2" pos="7582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, text, obráz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délník 5">
            <a:extLst>
              <a:ext uri="{FF2B5EF4-FFF2-40B4-BE49-F238E27FC236}">
                <a16:creationId xmlns:a16="http://schemas.microsoft.com/office/drawing/2014/main" id="{9644885F-7E6F-4C35-9C4B-32A83531A1CB}"/>
              </a:ext>
            </a:extLst>
          </p:cNvPr>
          <p:cNvSpPr/>
          <p:nvPr userDrawn="1"/>
        </p:nvSpPr>
        <p:spPr>
          <a:xfrm>
            <a:off x="0" y="0"/>
            <a:ext cx="12192000" cy="1059255"/>
          </a:xfrm>
          <a:prstGeom prst="rect">
            <a:avLst/>
          </a:prstGeom>
          <a:solidFill>
            <a:srgbClr val="D311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13" name="Zástupný symbol obrázku 12">
            <a:extLst>
              <a:ext uri="{FF2B5EF4-FFF2-40B4-BE49-F238E27FC236}">
                <a16:creationId xmlns:a16="http://schemas.microsoft.com/office/drawing/2014/main" id="{9DA90696-1068-45DC-844C-39D2648EE4B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431686" y="1376036"/>
            <a:ext cx="6378575" cy="515201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400">
                <a:solidFill>
                  <a:srgbClr val="D3114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Zde vložte obrázek</a:t>
            </a:r>
          </a:p>
        </p:txBody>
      </p:sp>
      <p:sp>
        <p:nvSpPr>
          <p:cNvPr id="10" name="Nadpis 1">
            <a:extLst>
              <a:ext uri="{FF2B5EF4-FFF2-40B4-BE49-F238E27FC236}">
                <a16:creationId xmlns:a16="http://schemas.microsoft.com/office/drawing/2014/main" id="{1470E0D0-A2AB-409D-829F-DB124986B1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2819" y="0"/>
            <a:ext cx="5579709" cy="1059255"/>
          </a:xfrm>
        </p:spPr>
        <p:txBody>
          <a:bodyPr>
            <a:noAutofit/>
          </a:bodyPr>
          <a:lstStyle>
            <a:lvl1pPr>
              <a:defRPr sz="2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Nadpis</a:t>
            </a:r>
          </a:p>
        </p:txBody>
      </p:sp>
      <p:grpSp>
        <p:nvGrpSpPr>
          <p:cNvPr id="19" name="Skupina 18">
            <a:extLst>
              <a:ext uri="{FF2B5EF4-FFF2-40B4-BE49-F238E27FC236}">
                <a16:creationId xmlns:a16="http://schemas.microsoft.com/office/drawing/2014/main" id="{827422E6-1939-4D22-82CF-00821A158B63}"/>
              </a:ext>
            </a:extLst>
          </p:cNvPr>
          <p:cNvGrpSpPr/>
          <p:nvPr userDrawn="1"/>
        </p:nvGrpSpPr>
        <p:grpSpPr>
          <a:xfrm>
            <a:off x="6256073" y="329946"/>
            <a:ext cx="5742276" cy="451023"/>
            <a:chOff x="6353729" y="329946"/>
            <a:chExt cx="5742276" cy="451023"/>
          </a:xfrm>
        </p:grpSpPr>
        <p:grpSp>
          <p:nvGrpSpPr>
            <p:cNvPr id="20" name="Skupina 19">
              <a:extLst>
                <a:ext uri="{FF2B5EF4-FFF2-40B4-BE49-F238E27FC236}">
                  <a16:creationId xmlns:a16="http://schemas.microsoft.com/office/drawing/2014/main" id="{EBDF3FB1-1F98-4150-A8F1-0D74F99C8837}"/>
                </a:ext>
              </a:extLst>
            </p:cNvPr>
            <p:cNvGrpSpPr/>
            <p:nvPr userDrawn="1"/>
          </p:nvGrpSpPr>
          <p:grpSpPr>
            <a:xfrm>
              <a:off x="6353729" y="348969"/>
              <a:ext cx="4824586" cy="432000"/>
              <a:chOff x="3105837" y="920447"/>
              <a:chExt cx="4824586" cy="432000"/>
            </a:xfrm>
          </p:grpSpPr>
          <p:pic>
            <p:nvPicPr>
              <p:cNvPr id="23" name="Grafický objekt 22">
                <a:extLst>
                  <a:ext uri="{FF2B5EF4-FFF2-40B4-BE49-F238E27FC236}">
                    <a16:creationId xmlns:a16="http://schemas.microsoft.com/office/drawing/2014/main" id="{DCF8E799-50DF-4E6B-ACA9-136D7EC04502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105837" y="920447"/>
                <a:ext cx="1523783" cy="432000"/>
              </a:xfrm>
              <a:prstGeom prst="rect">
                <a:avLst/>
              </a:prstGeom>
            </p:spPr>
          </p:pic>
          <p:pic>
            <p:nvPicPr>
              <p:cNvPr id="24" name="Grafický objekt 23">
                <a:extLst>
                  <a:ext uri="{FF2B5EF4-FFF2-40B4-BE49-F238E27FC236}">
                    <a16:creationId xmlns:a16="http://schemas.microsoft.com/office/drawing/2014/main" id="{85FD9467-D507-4558-9FAC-72B0B20404DD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966425" y="1004555"/>
                <a:ext cx="2963998" cy="252000"/>
              </a:xfrm>
              <a:prstGeom prst="rect">
                <a:avLst/>
              </a:prstGeom>
            </p:spPr>
          </p:pic>
        </p:grpSp>
        <p:pic>
          <p:nvPicPr>
            <p:cNvPr id="22" name="Obrázek 21" descr="Obsah obrázku kreslení&#10;&#10;Popis byl vytvořen automaticky">
              <a:extLst>
                <a:ext uri="{FF2B5EF4-FFF2-40B4-BE49-F238E27FC236}">
                  <a16:creationId xmlns:a16="http://schemas.microsoft.com/office/drawing/2014/main" id="{0641DDD1-9D04-47D2-A445-158BCC04161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430075" y="329946"/>
              <a:ext cx="665930" cy="450808"/>
            </a:xfrm>
            <a:prstGeom prst="rect">
              <a:avLst/>
            </a:prstGeom>
          </p:spPr>
        </p:pic>
      </p:grpSp>
      <p:sp>
        <p:nvSpPr>
          <p:cNvPr id="26" name="Zástupný obsah 2">
            <a:extLst>
              <a:ext uri="{FF2B5EF4-FFF2-40B4-BE49-F238E27FC236}">
                <a16:creationId xmlns:a16="http://schemas.microsoft.com/office/drawing/2014/main" id="{04ACDA81-8751-49AB-97FB-4BF8241EFBBA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381740" y="1376037"/>
            <a:ext cx="4927108" cy="5152017"/>
          </a:xfrm>
        </p:spPr>
        <p:txBody>
          <a:bodyPr>
            <a:normAutofit/>
          </a:bodyPr>
          <a:lstStyle>
            <a:lvl1pPr marL="228600" indent="-228600">
              <a:buClr>
                <a:srgbClr val="D31145"/>
              </a:buClr>
              <a:buFont typeface="Arial" panose="020B0604020202020204" pitchFamily="34" charset="0"/>
              <a:buChar char="̶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>
              <a:buClr>
                <a:srgbClr val="D31145"/>
              </a:buClr>
              <a:buFont typeface="Arial" panose="020B0604020202020204" pitchFamily="34" charset="0"/>
              <a:buChar char="̶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D31145"/>
              </a:buClr>
              <a:buFont typeface="Arial" panose="020B0604020202020204" pitchFamily="34" charset="0"/>
              <a:buChar char="̶"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D31145"/>
              </a:buClr>
              <a:buFont typeface="Arial" panose="020B0604020202020204" pitchFamily="34" charset="0"/>
              <a:buChar char="̶"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rgbClr val="D31145"/>
              </a:buClr>
              <a:buFont typeface="Arial" panose="020B0604020202020204" pitchFamily="34" charset="0"/>
              <a:buChar char="̶"/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</p:txBody>
      </p:sp>
    </p:spTree>
    <p:extLst>
      <p:ext uri="{BB962C8B-B14F-4D97-AF65-F5344CB8AC3E}">
        <p14:creationId xmlns:p14="http://schemas.microsoft.com/office/powerpoint/2010/main" val="8137539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délník 5">
            <a:extLst>
              <a:ext uri="{FF2B5EF4-FFF2-40B4-BE49-F238E27FC236}">
                <a16:creationId xmlns:a16="http://schemas.microsoft.com/office/drawing/2014/main" id="{65D34D94-04F9-4E00-B5C8-BA240CAA9819}"/>
              </a:ext>
            </a:extLst>
          </p:cNvPr>
          <p:cNvSpPr/>
          <p:nvPr userDrawn="1"/>
        </p:nvSpPr>
        <p:spPr>
          <a:xfrm>
            <a:off x="0" y="0"/>
            <a:ext cx="12192000" cy="1059255"/>
          </a:xfrm>
          <a:prstGeom prst="rect">
            <a:avLst/>
          </a:prstGeom>
          <a:solidFill>
            <a:srgbClr val="D311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16" name="Nadpis 1">
            <a:extLst>
              <a:ext uri="{FF2B5EF4-FFF2-40B4-BE49-F238E27FC236}">
                <a16:creationId xmlns:a16="http://schemas.microsoft.com/office/drawing/2014/main" id="{5E3B3E7F-FC75-4C4E-B4B1-9B56B7FC223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2819" y="0"/>
            <a:ext cx="5579709" cy="1059255"/>
          </a:xfrm>
        </p:spPr>
        <p:txBody>
          <a:bodyPr>
            <a:noAutofit/>
          </a:bodyPr>
          <a:lstStyle>
            <a:lvl1pPr>
              <a:defRPr sz="2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Nadpis</a:t>
            </a:r>
          </a:p>
        </p:txBody>
      </p:sp>
      <p:grpSp>
        <p:nvGrpSpPr>
          <p:cNvPr id="21" name="Skupina 20">
            <a:extLst>
              <a:ext uri="{FF2B5EF4-FFF2-40B4-BE49-F238E27FC236}">
                <a16:creationId xmlns:a16="http://schemas.microsoft.com/office/drawing/2014/main" id="{68F80365-EAA4-451F-AF73-86DCFE8AB83A}"/>
              </a:ext>
            </a:extLst>
          </p:cNvPr>
          <p:cNvGrpSpPr/>
          <p:nvPr userDrawn="1"/>
        </p:nvGrpSpPr>
        <p:grpSpPr>
          <a:xfrm>
            <a:off x="6256073" y="329946"/>
            <a:ext cx="5742276" cy="451023"/>
            <a:chOff x="6353729" y="329946"/>
            <a:chExt cx="5742276" cy="451023"/>
          </a:xfrm>
        </p:grpSpPr>
        <p:grpSp>
          <p:nvGrpSpPr>
            <p:cNvPr id="22" name="Skupina 21">
              <a:extLst>
                <a:ext uri="{FF2B5EF4-FFF2-40B4-BE49-F238E27FC236}">
                  <a16:creationId xmlns:a16="http://schemas.microsoft.com/office/drawing/2014/main" id="{7BB3E92E-B74E-48A9-9E5E-5CA3884CB64E}"/>
                </a:ext>
              </a:extLst>
            </p:cNvPr>
            <p:cNvGrpSpPr/>
            <p:nvPr userDrawn="1"/>
          </p:nvGrpSpPr>
          <p:grpSpPr>
            <a:xfrm>
              <a:off x="6353729" y="348969"/>
              <a:ext cx="4824586" cy="432000"/>
              <a:chOff x="3105837" y="920447"/>
              <a:chExt cx="4824586" cy="432000"/>
            </a:xfrm>
          </p:grpSpPr>
          <p:pic>
            <p:nvPicPr>
              <p:cNvPr id="24" name="Grafický objekt 23">
                <a:extLst>
                  <a:ext uri="{FF2B5EF4-FFF2-40B4-BE49-F238E27FC236}">
                    <a16:creationId xmlns:a16="http://schemas.microsoft.com/office/drawing/2014/main" id="{E8A2959C-9C38-4FE1-857B-E5CE286D30A3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105837" y="920447"/>
                <a:ext cx="1523783" cy="432000"/>
              </a:xfrm>
              <a:prstGeom prst="rect">
                <a:avLst/>
              </a:prstGeom>
            </p:spPr>
          </p:pic>
          <p:pic>
            <p:nvPicPr>
              <p:cNvPr id="25" name="Grafický objekt 24">
                <a:extLst>
                  <a:ext uri="{FF2B5EF4-FFF2-40B4-BE49-F238E27FC236}">
                    <a16:creationId xmlns:a16="http://schemas.microsoft.com/office/drawing/2014/main" id="{BAA2F625-C665-422E-9490-CD15682AFECF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966425" y="1004555"/>
                <a:ext cx="2963998" cy="252000"/>
              </a:xfrm>
              <a:prstGeom prst="rect">
                <a:avLst/>
              </a:prstGeom>
            </p:spPr>
          </p:pic>
        </p:grpSp>
        <p:pic>
          <p:nvPicPr>
            <p:cNvPr id="23" name="Obrázek 22" descr="Obsah obrázku kreslení&#10;&#10;Popis byl vytvořen automaticky">
              <a:extLst>
                <a:ext uri="{FF2B5EF4-FFF2-40B4-BE49-F238E27FC236}">
                  <a16:creationId xmlns:a16="http://schemas.microsoft.com/office/drawing/2014/main" id="{4A334F60-C769-4877-A470-32CC5F3F7FF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430075" y="329946"/>
              <a:ext cx="665930" cy="45080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0034651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uze nadpis minimál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élník 8">
            <a:extLst>
              <a:ext uri="{FF2B5EF4-FFF2-40B4-BE49-F238E27FC236}">
                <a16:creationId xmlns:a16="http://schemas.microsoft.com/office/drawing/2014/main" id="{4F31B8D1-4DDF-4FB2-AC58-4A1374AC35A4}"/>
              </a:ext>
            </a:extLst>
          </p:cNvPr>
          <p:cNvSpPr/>
          <p:nvPr userDrawn="1"/>
        </p:nvSpPr>
        <p:spPr>
          <a:xfrm>
            <a:off x="1" y="1"/>
            <a:ext cx="12192000" cy="576000"/>
          </a:xfrm>
          <a:prstGeom prst="rect">
            <a:avLst/>
          </a:prstGeom>
          <a:solidFill>
            <a:srgbClr val="D311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10" name="Nadpis 1">
            <a:extLst>
              <a:ext uri="{FF2B5EF4-FFF2-40B4-BE49-F238E27FC236}">
                <a16:creationId xmlns:a16="http://schemas.microsoft.com/office/drawing/2014/main" id="{4DAA469B-B863-447B-ABF4-3B7AFDB736F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740" y="2"/>
            <a:ext cx="5396696" cy="576000"/>
          </a:xfrm>
        </p:spPr>
        <p:txBody>
          <a:bodyPr>
            <a:noAutofit/>
          </a:bodyPr>
          <a:lstStyle>
            <a:lvl1pPr>
              <a:defRPr sz="2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181127840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0603106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, obsah, obrázek - inverzní">
    <p:bg>
      <p:bgPr>
        <a:solidFill>
          <a:srgbClr val="D3114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Zástupný obsah 2">
            <a:extLst>
              <a:ext uri="{FF2B5EF4-FFF2-40B4-BE49-F238E27FC236}">
                <a16:creationId xmlns:a16="http://schemas.microsoft.com/office/drawing/2014/main" id="{DD6A7890-1F20-4DA7-AA89-7E104719D3C9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81000" y="1376362"/>
            <a:ext cx="11617349" cy="5132669"/>
          </a:xfrm>
        </p:spPr>
        <p:txBody>
          <a:bodyPr>
            <a:normAutofit/>
          </a:bodyPr>
          <a:lstStyle>
            <a:lvl1pPr marL="228600" indent="-228600">
              <a:buClr>
                <a:schemeClr val="bg1"/>
              </a:buClr>
              <a:buFont typeface="Arial" panose="020B0604020202020204" pitchFamily="34" charset="0"/>
              <a:buChar char="̶"/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>
              <a:buClr>
                <a:schemeClr val="bg1"/>
              </a:buClr>
              <a:buFont typeface="Arial" panose="020B0604020202020204" pitchFamily="34" charset="0"/>
              <a:buChar char="̶"/>
              <a:defRPr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D31145"/>
              </a:buClr>
              <a:buFont typeface="Arial" panose="020B0604020202020204" pitchFamily="34" charset="0"/>
              <a:buChar char="̶"/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D31145"/>
              </a:buClr>
              <a:buFont typeface="Arial" panose="020B0604020202020204" pitchFamily="34" charset="0"/>
              <a:buChar char="̶"/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rgbClr val="D31145"/>
              </a:buClr>
              <a:buFont typeface="Arial" panose="020B0604020202020204" pitchFamily="34" charset="0"/>
              <a:buChar char="̶"/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cs-CZ" dirty="0"/>
              <a:t>První úroveň textu</a:t>
            </a:r>
          </a:p>
          <a:p>
            <a:pPr lvl="1"/>
            <a:r>
              <a:rPr lang="cs-CZ" dirty="0"/>
              <a:t>Druhá úroveň</a:t>
            </a:r>
          </a:p>
        </p:txBody>
      </p:sp>
      <p:grpSp>
        <p:nvGrpSpPr>
          <p:cNvPr id="12" name="Skupina 11">
            <a:extLst>
              <a:ext uri="{FF2B5EF4-FFF2-40B4-BE49-F238E27FC236}">
                <a16:creationId xmlns:a16="http://schemas.microsoft.com/office/drawing/2014/main" id="{66B19D25-1138-4220-A44A-0D4B63C96D9E}"/>
              </a:ext>
            </a:extLst>
          </p:cNvPr>
          <p:cNvGrpSpPr/>
          <p:nvPr userDrawn="1"/>
        </p:nvGrpSpPr>
        <p:grpSpPr>
          <a:xfrm>
            <a:off x="6256073" y="329946"/>
            <a:ext cx="5742276" cy="451023"/>
            <a:chOff x="6353729" y="329946"/>
            <a:chExt cx="5742276" cy="451023"/>
          </a:xfrm>
        </p:grpSpPr>
        <p:grpSp>
          <p:nvGrpSpPr>
            <p:cNvPr id="13" name="Skupina 12">
              <a:extLst>
                <a:ext uri="{FF2B5EF4-FFF2-40B4-BE49-F238E27FC236}">
                  <a16:creationId xmlns:a16="http://schemas.microsoft.com/office/drawing/2014/main" id="{0039C8DB-5008-4E21-B098-C6CD2E7B851C}"/>
                </a:ext>
              </a:extLst>
            </p:cNvPr>
            <p:cNvGrpSpPr/>
            <p:nvPr userDrawn="1"/>
          </p:nvGrpSpPr>
          <p:grpSpPr>
            <a:xfrm>
              <a:off x="6353729" y="348969"/>
              <a:ext cx="4824586" cy="432000"/>
              <a:chOff x="3105837" y="920447"/>
              <a:chExt cx="4824586" cy="432000"/>
            </a:xfrm>
          </p:grpSpPr>
          <p:pic>
            <p:nvPicPr>
              <p:cNvPr id="18" name="Grafický objekt 17">
                <a:extLst>
                  <a:ext uri="{FF2B5EF4-FFF2-40B4-BE49-F238E27FC236}">
                    <a16:creationId xmlns:a16="http://schemas.microsoft.com/office/drawing/2014/main" id="{9B900898-BE86-488C-8A9B-61767CCBF73F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105837" y="920447"/>
                <a:ext cx="1523783" cy="432000"/>
              </a:xfrm>
              <a:prstGeom prst="rect">
                <a:avLst/>
              </a:prstGeom>
            </p:spPr>
          </p:pic>
          <p:pic>
            <p:nvPicPr>
              <p:cNvPr id="19" name="Grafický objekt 18">
                <a:extLst>
                  <a:ext uri="{FF2B5EF4-FFF2-40B4-BE49-F238E27FC236}">
                    <a16:creationId xmlns:a16="http://schemas.microsoft.com/office/drawing/2014/main" id="{ED01BC9A-8599-4D60-8836-E630D56FCE4B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966425" y="1004555"/>
                <a:ext cx="2963998" cy="252000"/>
              </a:xfrm>
              <a:prstGeom prst="rect">
                <a:avLst/>
              </a:prstGeom>
            </p:spPr>
          </p:pic>
        </p:grpSp>
        <p:pic>
          <p:nvPicPr>
            <p:cNvPr id="17" name="Obrázek 16" descr="Obsah obrázku kreslení&#10;&#10;Popis byl vytvořen automaticky">
              <a:extLst>
                <a:ext uri="{FF2B5EF4-FFF2-40B4-BE49-F238E27FC236}">
                  <a16:creationId xmlns:a16="http://schemas.microsoft.com/office/drawing/2014/main" id="{7ECBA0B5-8E5C-4967-8167-2D88E70CA7E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430075" y="329946"/>
              <a:ext cx="665930" cy="450808"/>
            </a:xfrm>
            <a:prstGeom prst="rect">
              <a:avLst/>
            </a:prstGeom>
          </p:spPr>
        </p:pic>
      </p:grpSp>
      <p:sp>
        <p:nvSpPr>
          <p:cNvPr id="20" name="Nadpis 1">
            <a:extLst>
              <a:ext uri="{FF2B5EF4-FFF2-40B4-BE49-F238E27FC236}">
                <a16:creationId xmlns:a16="http://schemas.microsoft.com/office/drawing/2014/main" id="{42724F13-0F34-4D06-9D65-59247B61DE3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2819" y="0"/>
            <a:ext cx="5579709" cy="1059255"/>
          </a:xfrm>
        </p:spPr>
        <p:txBody>
          <a:bodyPr>
            <a:noAutofit/>
          </a:bodyPr>
          <a:lstStyle>
            <a:lvl1pPr>
              <a:defRPr sz="2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35731111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1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ředělovací smín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délník 5">
            <a:extLst>
              <a:ext uri="{FF2B5EF4-FFF2-40B4-BE49-F238E27FC236}">
                <a16:creationId xmlns:a16="http://schemas.microsoft.com/office/drawing/2014/main" id="{B6EE3335-4CFA-4F78-ACC9-DCDA0C61E0E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D311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7" name="Nadpis 1">
            <a:extLst>
              <a:ext uri="{FF2B5EF4-FFF2-40B4-BE49-F238E27FC236}">
                <a16:creationId xmlns:a16="http://schemas.microsoft.com/office/drawing/2014/main" id="{B4AA1ACA-170D-42E8-8323-B664F9958C4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2503487"/>
            <a:ext cx="9144000" cy="1189622"/>
          </a:xfrm>
        </p:spPr>
        <p:txBody>
          <a:bodyPr anchor="b">
            <a:noAutofit/>
          </a:bodyPr>
          <a:lstStyle>
            <a:lvl1pPr algn="ctr">
              <a:defRPr sz="45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Nadpis</a:t>
            </a:r>
          </a:p>
        </p:txBody>
      </p:sp>
      <p:sp>
        <p:nvSpPr>
          <p:cNvPr id="8" name="Podnadpis 2">
            <a:extLst>
              <a:ext uri="{FF2B5EF4-FFF2-40B4-BE49-F238E27FC236}">
                <a16:creationId xmlns:a16="http://schemas.microsoft.com/office/drawing/2014/main" id="{3E1FB666-EF45-45A1-80A5-B759B741F87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693110"/>
            <a:ext cx="9144000" cy="1564690"/>
          </a:xfrm>
        </p:spPr>
        <p:txBody>
          <a:bodyPr anchor="ctr"/>
          <a:lstStyle>
            <a:lvl1pPr marL="0" indent="0" algn="ctr">
              <a:buNone/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Podnadpis</a:t>
            </a:r>
          </a:p>
        </p:txBody>
      </p:sp>
      <p:pic>
        <p:nvPicPr>
          <p:cNvPr id="20" name="Obrázek 19" descr="Obsah obrázku kreslení&#10;&#10;Popis byl vytvořen automaticky">
            <a:extLst>
              <a:ext uri="{FF2B5EF4-FFF2-40B4-BE49-F238E27FC236}">
                <a16:creationId xmlns:a16="http://schemas.microsoft.com/office/drawing/2014/main" id="{EA3783B6-FC2A-454B-9F4B-560372C1E03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8748" y="5989948"/>
            <a:ext cx="914504" cy="619083"/>
          </a:xfrm>
          <a:prstGeom prst="rect">
            <a:avLst/>
          </a:prstGeom>
        </p:spPr>
      </p:pic>
      <p:grpSp>
        <p:nvGrpSpPr>
          <p:cNvPr id="15" name="Skupina 14">
            <a:extLst>
              <a:ext uri="{FF2B5EF4-FFF2-40B4-BE49-F238E27FC236}">
                <a16:creationId xmlns:a16="http://schemas.microsoft.com/office/drawing/2014/main" id="{92CD7EB7-A771-4FBB-B8C7-DB5D59BBB75F}"/>
              </a:ext>
            </a:extLst>
          </p:cNvPr>
          <p:cNvGrpSpPr/>
          <p:nvPr userDrawn="1"/>
        </p:nvGrpSpPr>
        <p:grpSpPr>
          <a:xfrm>
            <a:off x="2907576" y="929325"/>
            <a:ext cx="6376849" cy="627081"/>
            <a:chOff x="3150227" y="929325"/>
            <a:chExt cx="6376849" cy="627081"/>
          </a:xfrm>
        </p:grpSpPr>
        <p:pic>
          <p:nvPicPr>
            <p:cNvPr id="16" name="Grafický objekt 15">
              <a:extLst>
                <a:ext uri="{FF2B5EF4-FFF2-40B4-BE49-F238E27FC236}">
                  <a16:creationId xmlns:a16="http://schemas.microsoft.com/office/drawing/2014/main" id="{F450C9B7-74DB-41E6-BE50-75396E9C66F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50227" y="929325"/>
              <a:ext cx="2211887" cy="627081"/>
            </a:xfrm>
            <a:prstGeom prst="rect">
              <a:avLst/>
            </a:prstGeom>
          </p:spPr>
        </p:pic>
        <p:pic>
          <p:nvPicPr>
            <p:cNvPr id="17" name="Grafický objekt 16">
              <a:extLst>
                <a:ext uri="{FF2B5EF4-FFF2-40B4-BE49-F238E27FC236}">
                  <a16:creationId xmlns:a16="http://schemas.microsoft.com/office/drawing/2014/main" id="{857E4D19-AD77-4999-B9C4-830DAE3D801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55612" y="1091418"/>
              <a:ext cx="3771464" cy="32065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72746632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65199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7538802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mín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délník 2">
            <a:extLst>
              <a:ext uri="{FF2B5EF4-FFF2-40B4-BE49-F238E27FC236}">
                <a16:creationId xmlns:a16="http://schemas.microsoft.com/office/drawing/2014/main" id="{4EC56048-479B-4CB1-B677-16A8618B9DB7}"/>
              </a:ext>
            </a:extLst>
          </p:cNvPr>
          <p:cNvSpPr/>
          <p:nvPr userDrawn="1"/>
        </p:nvSpPr>
        <p:spPr>
          <a:xfrm>
            <a:off x="0" y="0"/>
            <a:ext cx="12192000" cy="3693111"/>
          </a:xfrm>
          <a:prstGeom prst="rect">
            <a:avLst/>
          </a:prstGeom>
          <a:solidFill>
            <a:srgbClr val="D311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pic>
        <p:nvPicPr>
          <p:cNvPr id="18" name="Obrázek 17">
            <a:extLst>
              <a:ext uri="{FF2B5EF4-FFF2-40B4-BE49-F238E27FC236}">
                <a16:creationId xmlns:a16="http://schemas.microsoft.com/office/drawing/2014/main" id="{675FD825-1F31-4493-889C-46F3B206D71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3566" y="5951561"/>
            <a:ext cx="964869" cy="639860"/>
          </a:xfrm>
          <a:prstGeom prst="rect">
            <a:avLst/>
          </a:prstGeom>
        </p:spPr>
      </p:pic>
      <p:sp>
        <p:nvSpPr>
          <p:cNvPr id="19" name="Nadpis 1">
            <a:extLst>
              <a:ext uri="{FF2B5EF4-FFF2-40B4-BE49-F238E27FC236}">
                <a16:creationId xmlns:a16="http://schemas.microsoft.com/office/drawing/2014/main" id="{52EB2EA6-5A78-4E85-AE4C-221CA83B818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2503487"/>
            <a:ext cx="9144000" cy="1189622"/>
          </a:xfrm>
        </p:spPr>
        <p:txBody>
          <a:bodyPr anchor="b">
            <a:noAutofit/>
          </a:bodyPr>
          <a:lstStyle>
            <a:lvl1pPr algn="ctr">
              <a:defRPr sz="45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Hlavní nadpis prezentace</a:t>
            </a:r>
          </a:p>
        </p:txBody>
      </p:sp>
      <p:sp>
        <p:nvSpPr>
          <p:cNvPr id="20" name="Podnadpis 2">
            <a:extLst>
              <a:ext uri="{FF2B5EF4-FFF2-40B4-BE49-F238E27FC236}">
                <a16:creationId xmlns:a16="http://schemas.microsoft.com/office/drawing/2014/main" id="{070F9525-D336-4269-AB65-F312FD83E28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693110"/>
            <a:ext cx="9144000" cy="1564690"/>
          </a:xfrm>
        </p:spPr>
        <p:txBody>
          <a:bodyPr anchor="ctr"/>
          <a:lstStyle>
            <a:lvl1pPr marL="0" indent="0" algn="ctr">
              <a:buNone/>
              <a:defRPr sz="2400">
                <a:solidFill>
                  <a:srgbClr val="D3114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Podnadpis prezentace</a:t>
            </a:r>
          </a:p>
        </p:txBody>
      </p:sp>
      <p:grpSp>
        <p:nvGrpSpPr>
          <p:cNvPr id="24" name="Skupina 23">
            <a:extLst>
              <a:ext uri="{FF2B5EF4-FFF2-40B4-BE49-F238E27FC236}">
                <a16:creationId xmlns:a16="http://schemas.microsoft.com/office/drawing/2014/main" id="{A68D80B2-804E-48C4-917F-364953F04117}"/>
              </a:ext>
            </a:extLst>
          </p:cNvPr>
          <p:cNvGrpSpPr/>
          <p:nvPr userDrawn="1"/>
        </p:nvGrpSpPr>
        <p:grpSpPr>
          <a:xfrm>
            <a:off x="2907576" y="929325"/>
            <a:ext cx="6376849" cy="627081"/>
            <a:chOff x="3150227" y="929325"/>
            <a:chExt cx="6376849" cy="627081"/>
          </a:xfrm>
        </p:grpSpPr>
        <p:pic>
          <p:nvPicPr>
            <p:cNvPr id="13" name="Grafický objekt 12">
              <a:extLst>
                <a:ext uri="{FF2B5EF4-FFF2-40B4-BE49-F238E27FC236}">
                  <a16:creationId xmlns:a16="http://schemas.microsoft.com/office/drawing/2014/main" id="{6AD8391B-BFA6-420F-8E95-DE146CE7E68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3150227" y="929325"/>
              <a:ext cx="2211887" cy="627081"/>
            </a:xfrm>
            <a:prstGeom prst="rect">
              <a:avLst/>
            </a:prstGeom>
          </p:spPr>
        </p:pic>
        <p:pic>
          <p:nvPicPr>
            <p:cNvPr id="16" name="Grafický objekt 15">
              <a:extLst>
                <a:ext uri="{FF2B5EF4-FFF2-40B4-BE49-F238E27FC236}">
                  <a16:creationId xmlns:a16="http://schemas.microsoft.com/office/drawing/2014/main" id="{2E38FE36-8704-4B15-B3ED-B5C034568E6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5755612" y="1091418"/>
              <a:ext cx="3771464" cy="32065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36524801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77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délník 5">
            <a:extLst>
              <a:ext uri="{FF2B5EF4-FFF2-40B4-BE49-F238E27FC236}">
                <a16:creationId xmlns:a16="http://schemas.microsoft.com/office/drawing/2014/main" id="{9644885F-7E6F-4C35-9C4B-32A83531A1CB}"/>
              </a:ext>
            </a:extLst>
          </p:cNvPr>
          <p:cNvSpPr/>
          <p:nvPr userDrawn="1"/>
        </p:nvSpPr>
        <p:spPr>
          <a:xfrm>
            <a:off x="0" y="0"/>
            <a:ext cx="12192000" cy="1059255"/>
          </a:xfrm>
          <a:prstGeom prst="rect">
            <a:avLst/>
          </a:prstGeom>
          <a:solidFill>
            <a:srgbClr val="D311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7" name="Nadpis 1">
            <a:extLst>
              <a:ext uri="{FF2B5EF4-FFF2-40B4-BE49-F238E27FC236}">
                <a16:creationId xmlns:a16="http://schemas.microsoft.com/office/drawing/2014/main" id="{74A8D0C3-8828-4945-AE3F-F718697470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2819" y="0"/>
            <a:ext cx="5579709" cy="1059255"/>
          </a:xfrm>
        </p:spPr>
        <p:txBody>
          <a:bodyPr>
            <a:noAutofit/>
          </a:bodyPr>
          <a:lstStyle>
            <a:lvl1pPr>
              <a:defRPr sz="2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Nadpis</a:t>
            </a:r>
          </a:p>
        </p:txBody>
      </p:sp>
      <p:sp>
        <p:nvSpPr>
          <p:cNvPr id="11" name="Zástupný obsah 2">
            <a:extLst>
              <a:ext uri="{FF2B5EF4-FFF2-40B4-BE49-F238E27FC236}">
                <a16:creationId xmlns:a16="http://schemas.microsoft.com/office/drawing/2014/main" id="{CC8B3D67-369B-4F24-8897-F0919A3E54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739" y="1376037"/>
            <a:ext cx="11487705" cy="5152017"/>
          </a:xfrm>
        </p:spPr>
        <p:txBody>
          <a:bodyPr/>
          <a:lstStyle>
            <a:lvl1pPr marL="228600" indent="-228600">
              <a:buClr>
                <a:srgbClr val="D31145"/>
              </a:buClr>
              <a:buFont typeface="Arial" panose="020B0604020202020204" pitchFamily="34" charset="0"/>
              <a:buChar char="̶"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>
              <a:buClr>
                <a:srgbClr val="D31145"/>
              </a:buClr>
              <a:buFont typeface="Arial" panose="020B0604020202020204" pitchFamily="34" charset="0"/>
              <a:buChar char="̶"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D31145"/>
              </a:buClr>
              <a:buFont typeface="Arial" panose="020B0604020202020204" pitchFamily="34" charset="0"/>
              <a:buChar char="̶"/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D31145"/>
              </a:buClr>
              <a:buFont typeface="Arial" panose="020B0604020202020204" pitchFamily="34" charset="0"/>
              <a:buChar char="̶"/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rgbClr val="D31145"/>
              </a:buClr>
              <a:buFont typeface="Arial" panose="020B0604020202020204" pitchFamily="34" charset="0"/>
              <a:buChar char="̶"/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grpSp>
        <p:nvGrpSpPr>
          <p:cNvPr id="3" name="Skupina 2">
            <a:extLst>
              <a:ext uri="{FF2B5EF4-FFF2-40B4-BE49-F238E27FC236}">
                <a16:creationId xmlns:a16="http://schemas.microsoft.com/office/drawing/2014/main" id="{EDB0FC9C-CAD2-4DA3-81D9-FE9D2BAA5F0C}"/>
              </a:ext>
            </a:extLst>
          </p:cNvPr>
          <p:cNvGrpSpPr/>
          <p:nvPr userDrawn="1"/>
        </p:nvGrpSpPr>
        <p:grpSpPr>
          <a:xfrm>
            <a:off x="6256073" y="329946"/>
            <a:ext cx="5742276" cy="451023"/>
            <a:chOff x="6353729" y="329946"/>
            <a:chExt cx="5742276" cy="451023"/>
          </a:xfrm>
        </p:grpSpPr>
        <p:grpSp>
          <p:nvGrpSpPr>
            <p:cNvPr id="25" name="Skupina 24">
              <a:extLst>
                <a:ext uri="{FF2B5EF4-FFF2-40B4-BE49-F238E27FC236}">
                  <a16:creationId xmlns:a16="http://schemas.microsoft.com/office/drawing/2014/main" id="{812BEB90-324A-4A2D-9EF7-4E5CCD4362D6}"/>
                </a:ext>
              </a:extLst>
            </p:cNvPr>
            <p:cNvGrpSpPr/>
            <p:nvPr userDrawn="1"/>
          </p:nvGrpSpPr>
          <p:grpSpPr>
            <a:xfrm>
              <a:off x="6353729" y="348969"/>
              <a:ext cx="4824586" cy="432000"/>
              <a:chOff x="3105837" y="920447"/>
              <a:chExt cx="4824586" cy="432000"/>
            </a:xfrm>
          </p:grpSpPr>
          <p:pic>
            <p:nvPicPr>
              <p:cNvPr id="26" name="Grafický objekt 25">
                <a:extLst>
                  <a:ext uri="{FF2B5EF4-FFF2-40B4-BE49-F238E27FC236}">
                    <a16:creationId xmlns:a16="http://schemas.microsoft.com/office/drawing/2014/main" id="{DA398F1A-CD3A-4447-AD94-A2C8AA7D3ED3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" cstate="hq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3105837" y="920447"/>
                <a:ext cx="1523783" cy="432000"/>
              </a:xfrm>
              <a:prstGeom prst="rect">
                <a:avLst/>
              </a:prstGeom>
            </p:spPr>
          </p:pic>
          <p:pic>
            <p:nvPicPr>
              <p:cNvPr id="27" name="Grafický objekt 26">
                <a:extLst>
                  <a:ext uri="{FF2B5EF4-FFF2-40B4-BE49-F238E27FC236}">
                    <a16:creationId xmlns:a16="http://schemas.microsoft.com/office/drawing/2014/main" id="{B44E7B5D-0A2A-4E37-9366-E7DA62490451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4" cstate="hq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4966425" y="1004555"/>
                <a:ext cx="2963998" cy="252000"/>
              </a:xfrm>
              <a:prstGeom prst="rect">
                <a:avLst/>
              </a:prstGeom>
            </p:spPr>
          </p:pic>
        </p:grpSp>
        <p:pic>
          <p:nvPicPr>
            <p:cNvPr id="10" name="Obrázek 9" descr="Obsah obrázku kreslení&#10;&#10;Popis byl vytvořen automaticky">
              <a:extLst>
                <a:ext uri="{FF2B5EF4-FFF2-40B4-BE49-F238E27FC236}">
                  <a16:creationId xmlns:a16="http://schemas.microsoft.com/office/drawing/2014/main" id="{79993D16-A750-49F0-840D-E154F500609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430075" y="329946"/>
              <a:ext cx="665930" cy="45080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22275111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46">
          <p15:clr>
            <a:srgbClr val="FBAE40"/>
          </p15:clr>
        </p15:guide>
        <p15:guide id="2" pos="7582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, text, obráz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délník 5">
            <a:extLst>
              <a:ext uri="{FF2B5EF4-FFF2-40B4-BE49-F238E27FC236}">
                <a16:creationId xmlns:a16="http://schemas.microsoft.com/office/drawing/2014/main" id="{9644885F-7E6F-4C35-9C4B-32A83531A1CB}"/>
              </a:ext>
            </a:extLst>
          </p:cNvPr>
          <p:cNvSpPr/>
          <p:nvPr userDrawn="1"/>
        </p:nvSpPr>
        <p:spPr>
          <a:xfrm>
            <a:off x="0" y="0"/>
            <a:ext cx="12192000" cy="1059255"/>
          </a:xfrm>
          <a:prstGeom prst="rect">
            <a:avLst/>
          </a:prstGeom>
          <a:solidFill>
            <a:srgbClr val="D311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13" name="Zástupný symbol obrázku 12">
            <a:extLst>
              <a:ext uri="{FF2B5EF4-FFF2-40B4-BE49-F238E27FC236}">
                <a16:creationId xmlns:a16="http://schemas.microsoft.com/office/drawing/2014/main" id="{9DA90696-1068-45DC-844C-39D2648EE4B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431686" y="1376036"/>
            <a:ext cx="6378575" cy="515201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400">
                <a:solidFill>
                  <a:srgbClr val="D3114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Zde vložte obrázek</a:t>
            </a:r>
          </a:p>
        </p:txBody>
      </p:sp>
      <p:sp>
        <p:nvSpPr>
          <p:cNvPr id="10" name="Nadpis 1">
            <a:extLst>
              <a:ext uri="{FF2B5EF4-FFF2-40B4-BE49-F238E27FC236}">
                <a16:creationId xmlns:a16="http://schemas.microsoft.com/office/drawing/2014/main" id="{1470E0D0-A2AB-409D-829F-DB124986B1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2819" y="0"/>
            <a:ext cx="5579709" cy="1059255"/>
          </a:xfrm>
        </p:spPr>
        <p:txBody>
          <a:bodyPr>
            <a:noAutofit/>
          </a:bodyPr>
          <a:lstStyle>
            <a:lvl1pPr>
              <a:defRPr sz="2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Nadpis</a:t>
            </a:r>
          </a:p>
        </p:txBody>
      </p:sp>
      <p:grpSp>
        <p:nvGrpSpPr>
          <p:cNvPr id="19" name="Skupina 18">
            <a:extLst>
              <a:ext uri="{FF2B5EF4-FFF2-40B4-BE49-F238E27FC236}">
                <a16:creationId xmlns:a16="http://schemas.microsoft.com/office/drawing/2014/main" id="{827422E6-1939-4D22-82CF-00821A158B63}"/>
              </a:ext>
            </a:extLst>
          </p:cNvPr>
          <p:cNvGrpSpPr/>
          <p:nvPr userDrawn="1"/>
        </p:nvGrpSpPr>
        <p:grpSpPr>
          <a:xfrm>
            <a:off x="6256073" y="329946"/>
            <a:ext cx="5742276" cy="451023"/>
            <a:chOff x="6353729" y="329946"/>
            <a:chExt cx="5742276" cy="451023"/>
          </a:xfrm>
        </p:grpSpPr>
        <p:grpSp>
          <p:nvGrpSpPr>
            <p:cNvPr id="20" name="Skupina 19">
              <a:extLst>
                <a:ext uri="{FF2B5EF4-FFF2-40B4-BE49-F238E27FC236}">
                  <a16:creationId xmlns:a16="http://schemas.microsoft.com/office/drawing/2014/main" id="{EBDF3FB1-1F98-4150-A8F1-0D74F99C8837}"/>
                </a:ext>
              </a:extLst>
            </p:cNvPr>
            <p:cNvGrpSpPr/>
            <p:nvPr userDrawn="1"/>
          </p:nvGrpSpPr>
          <p:grpSpPr>
            <a:xfrm>
              <a:off x="6353729" y="348969"/>
              <a:ext cx="4824586" cy="432000"/>
              <a:chOff x="3105837" y="920447"/>
              <a:chExt cx="4824586" cy="432000"/>
            </a:xfrm>
          </p:grpSpPr>
          <p:pic>
            <p:nvPicPr>
              <p:cNvPr id="23" name="Grafický objekt 22">
                <a:extLst>
                  <a:ext uri="{FF2B5EF4-FFF2-40B4-BE49-F238E27FC236}">
                    <a16:creationId xmlns:a16="http://schemas.microsoft.com/office/drawing/2014/main" id="{DCF8E799-50DF-4E6B-ACA9-136D7EC04502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" cstate="hq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3105837" y="920447"/>
                <a:ext cx="1523783" cy="432000"/>
              </a:xfrm>
              <a:prstGeom prst="rect">
                <a:avLst/>
              </a:prstGeom>
            </p:spPr>
          </p:pic>
          <p:pic>
            <p:nvPicPr>
              <p:cNvPr id="24" name="Grafický objekt 23">
                <a:extLst>
                  <a:ext uri="{FF2B5EF4-FFF2-40B4-BE49-F238E27FC236}">
                    <a16:creationId xmlns:a16="http://schemas.microsoft.com/office/drawing/2014/main" id="{85FD9467-D507-4558-9FAC-72B0B20404DD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4" cstate="hq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4966425" y="1004555"/>
                <a:ext cx="2963998" cy="252000"/>
              </a:xfrm>
              <a:prstGeom prst="rect">
                <a:avLst/>
              </a:prstGeom>
            </p:spPr>
          </p:pic>
        </p:grpSp>
        <p:pic>
          <p:nvPicPr>
            <p:cNvPr id="22" name="Obrázek 21" descr="Obsah obrázku kreslení&#10;&#10;Popis byl vytvořen automaticky">
              <a:extLst>
                <a:ext uri="{FF2B5EF4-FFF2-40B4-BE49-F238E27FC236}">
                  <a16:creationId xmlns:a16="http://schemas.microsoft.com/office/drawing/2014/main" id="{0641DDD1-9D04-47D2-A445-158BCC04161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430075" y="329946"/>
              <a:ext cx="665930" cy="450808"/>
            </a:xfrm>
            <a:prstGeom prst="rect">
              <a:avLst/>
            </a:prstGeom>
          </p:spPr>
        </p:pic>
      </p:grpSp>
      <p:sp>
        <p:nvSpPr>
          <p:cNvPr id="26" name="Zástupný obsah 2">
            <a:extLst>
              <a:ext uri="{FF2B5EF4-FFF2-40B4-BE49-F238E27FC236}">
                <a16:creationId xmlns:a16="http://schemas.microsoft.com/office/drawing/2014/main" id="{04ACDA81-8751-49AB-97FB-4BF8241EFBBA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381740" y="1376037"/>
            <a:ext cx="4927108" cy="5152017"/>
          </a:xfrm>
        </p:spPr>
        <p:txBody>
          <a:bodyPr>
            <a:normAutofit/>
          </a:bodyPr>
          <a:lstStyle>
            <a:lvl1pPr marL="228600" indent="-228600">
              <a:buClr>
                <a:srgbClr val="D31145"/>
              </a:buClr>
              <a:buFont typeface="Arial" panose="020B0604020202020204" pitchFamily="34" charset="0"/>
              <a:buChar char="̶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>
              <a:buClr>
                <a:srgbClr val="D31145"/>
              </a:buClr>
              <a:buFont typeface="Arial" panose="020B0604020202020204" pitchFamily="34" charset="0"/>
              <a:buChar char="̶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D31145"/>
              </a:buClr>
              <a:buFont typeface="Arial" panose="020B0604020202020204" pitchFamily="34" charset="0"/>
              <a:buChar char="̶"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D31145"/>
              </a:buClr>
              <a:buFont typeface="Arial" panose="020B0604020202020204" pitchFamily="34" charset="0"/>
              <a:buChar char="̶"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rgbClr val="D31145"/>
              </a:buClr>
              <a:buFont typeface="Arial" panose="020B0604020202020204" pitchFamily="34" charset="0"/>
              <a:buChar char="̶"/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</p:txBody>
      </p:sp>
    </p:spTree>
    <p:extLst>
      <p:ext uri="{BB962C8B-B14F-4D97-AF65-F5344CB8AC3E}">
        <p14:creationId xmlns:p14="http://schemas.microsoft.com/office/powerpoint/2010/main" val="218206347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délník 5">
            <a:extLst>
              <a:ext uri="{FF2B5EF4-FFF2-40B4-BE49-F238E27FC236}">
                <a16:creationId xmlns:a16="http://schemas.microsoft.com/office/drawing/2014/main" id="{65D34D94-04F9-4E00-B5C8-BA240CAA9819}"/>
              </a:ext>
            </a:extLst>
          </p:cNvPr>
          <p:cNvSpPr/>
          <p:nvPr userDrawn="1"/>
        </p:nvSpPr>
        <p:spPr>
          <a:xfrm>
            <a:off x="0" y="0"/>
            <a:ext cx="12192000" cy="1059255"/>
          </a:xfrm>
          <a:prstGeom prst="rect">
            <a:avLst/>
          </a:prstGeom>
          <a:solidFill>
            <a:srgbClr val="D311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16" name="Nadpis 1">
            <a:extLst>
              <a:ext uri="{FF2B5EF4-FFF2-40B4-BE49-F238E27FC236}">
                <a16:creationId xmlns:a16="http://schemas.microsoft.com/office/drawing/2014/main" id="{5E3B3E7F-FC75-4C4E-B4B1-9B56B7FC223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2819" y="0"/>
            <a:ext cx="5579709" cy="1059255"/>
          </a:xfrm>
        </p:spPr>
        <p:txBody>
          <a:bodyPr>
            <a:noAutofit/>
          </a:bodyPr>
          <a:lstStyle>
            <a:lvl1pPr>
              <a:defRPr sz="2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Nadpis</a:t>
            </a:r>
          </a:p>
        </p:txBody>
      </p:sp>
      <p:grpSp>
        <p:nvGrpSpPr>
          <p:cNvPr id="21" name="Skupina 20">
            <a:extLst>
              <a:ext uri="{FF2B5EF4-FFF2-40B4-BE49-F238E27FC236}">
                <a16:creationId xmlns:a16="http://schemas.microsoft.com/office/drawing/2014/main" id="{68F80365-EAA4-451F-AF73-86DCFE8AB83A}"/>
              </a:ext>
            </a:extLst>
          </p:cNvPr>
          <p:cNvGrpSpPr/>
          <p:nvPr userDrawn="1"/>
        </p:nvGrpSpPr>
        <p:grpSpPr>
          <a:xfrm>
            <a:off x="6256073" y="329946"/>
            <a:ext cx="5742276" cy="451023"/>
            <a:chOff x="6353729" y="329946"/>
            <a:chExt cx="5742276" cy="451023"/>
          </a:xfrm>
        </p:grpSpPr>
        <p:grpSp>
          <p:nvGrpSpPr>
            <p:cNvPr id="22" name="Skupina 21">
              <a:extLst>
                <a:ext uri="{FF2B5EF4-FFF2-40B4-BE49-F238E27FC236}">
                  <a16:creationId xmlns:a16="http://schemas.microsoft.com/office/drawing/2014/main" id="{7BB3E92E-B74E-48A9-9E5E-5CA3884CB64E}"/>
                </a:ext>
              </a:extLst>
            </p:cNvPr>
            <p:cNvGrpSpPr/>
            <p:nvPr userDrawn="1"/>
          </p:nvGrpSpPr>
          <p:grpSpPr>
            <a:xfrm>
              <a:off x="6353729" y="348969"/>
              <a:ext cx="4824586" cy="432000"/>
              <a:chOff x="3105837" y="920447"/>
              <a:chExt cx="4824586" cy="432000"/>
            </a:xfrm>
          </p:grpSpPr>
          <p:pic>
            <p:nvPicPr>
              <p:cNvPr id="24" name="Grafický objekt 23">
                <a:extLst>
                  <a:ext uri="{FF2B5EF4-FFF2-40B4-BE49-F238E27FC236}">
                    <a16:creationId xmlns:a16="http://schemas.microsoft.com/office/drawing/2014/main" id="{E8A2959C-9C38-4FE1-857B-E5CE286D30A3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" cstate="hq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3105837" y="920447"/>
                <a:ext cx="1523783" cy="432000"/>
              </a:xfrm>
              <a:prstGeom prst="rect">
                <a:avLst/>
              </a:prstGeom>
            </p:spPr>
          </p:pic>
          <p:pic>
            <p:nvPicPr>
              <p:cNvPr id="25" name="Grafický objekt 24">
                <a:extLst>
                  <a:ext uri="{FF2B5EF4-FFF2-40B4-BE49-F238E27FC236}">
                    <a16:creationId xmlns:a16="http://schemas.microsoft.com/office/drawing/2014/main" id="{BAA2F625-C665-422E-9490-CD15682AFECF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4" cstate="hq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4966425" y="1004555"/>
                <a:ext cx="2963998" cy="252000"/>
              </a:xfrm>
              <a:prstGeom prst="rect">
                <a:avLst/>
              </a:prstGeom>
            </p:spPr>
          </p:pic>
        </p:grpSp>
        <p:pic>
          <p:nvPicPr>
            <p:cNvPr id="23" name="Obrázek 22" descr="Obsah obrázku kreslení&#10;&#10;Popis byl vytvořen automaticky">
              <a:extLst>
                <a:ext uri="{FF2B5EF4-FFF2-40B4-BE49-F238E27FC236}">
                  <a16:creationId xmlns:a16="http://schemas.microsoft.com/office/drawing/2014/main" id="{4A334F60-C769-4877-A470-32CC5F3F7FF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430075" y="329946"/>
              <a:ext cx="665930" cy="45080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18062797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uze nadpis minimál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élník 8">
            <a:extLst>
              <a:ext uri="{FF2B5EF4-FFF2-40B4-BE49-F238E27FC236}">
                <a16:creationId xmlns:a16="http://schemas.microsoft.com/office/drawing/2014/main" id="{4F31B8D1-4DDF-4FB2-AC58-4A1374AC35A4}"/>
              </a:ext>
            </a:extLst>
          </p:cNvPr>
          <p:cNvSpPr/>
          <p:nvPr userDrawn="1"/>
        </p:nvSpPr>
        <p:spPr>
          <a:xfrm>
            <a:off x="1" y="1"/>
            <a:ext cx="12192000" cy="576000"/>
          </a:xfrm>
          <a:prstGeom prst="rect">
            <a:avLst/>
          </a:prstGeom>
          <a:solidFill>
            <a:srgbClr val="D311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10" name="Nadpis 1">
            <a:extLst>
              <a:ext uri="{FF2B5EF4-FFF2-40B4-BE49-F238E27FC236}">
                <a16:creationId xmlns:a16="http://schemas.microsoft.com/office/drawing/2014/main" id="{4DAA469B-B863-447B-ABF4-3B7AFDB736F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740" y="2"/>
            <a:ext cx="5396696" cy="576000"/>
          </a:xfrm>
        </p:spPr>
        <p:txBody>
          <a:bodyPr>
            <a:noAutofit/>
          </a:bodyPr>
          <a:lstStyle>
            <a:lvl1pPr>
              <a:defRPr sz="2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Nadpis</a:t>
            </a:r>
          </a:p>
        </p:txBody>
      </p:sp>
      <p:grpSp>
        <p:nvGrpSpPr>
          <p:cNvPr id="12" name="Skupina 11">
            <a:extLst>
              <a:ext uri="{FF2B5EF4-FFF2-40B4-BE49-F238E27FC236}">
                <a16:creationId xmlns:a16="http://schemas.microsoft.com/office/drawing/2014/main" id="{0CE82392-F9A7-4797-B789-543297A3131F}"/>
              </a:ext>
            </a:extLst>
          </p:cNvPr>
          <p:cNvGrpSpPr/>
          <p:nvPr userDrawn="1"/>
        </p:nvGrpSpPr>
        <p:grpSpPr>
          <a:xfrm>
            <a:off x="9532058" y="94004"/>
            <a:ext cx="2587791" cy="308285"/>
            <a:chOff x="8214317" y="331276"/>
            <a:chExt cx="3881688" cy="450808"/>
          </a:xfrm>
        </p:grpSpPr>
        <p:pic>
          <p:nvPicPr>
            <p:cNvPr id="14" name="Grafický objekt 13">
              <a:extLst>
                <a:ext uri="{FF2B5EF4-FFF2-40B4-BE49-F238E27FC236}">
                  <a16:creationId xmlns:a16="http://schemas.microsoft.com/office/drawing/2014/main" id="{D518AFD1-5C76-435F-900F-DCD04908956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214317" y="471177"/>
              <a:ext cx="2963998" cy="252000"/>
            </a:xfrm>
            <a:prstGeom prst="rect">
              <a:avLst/>
            </a:prstGeom>
          </p:spPr>
        </p:pic>
        <p:pic>
          <p:nvPicPr>
            <p:cNvPr id="15" name="Obrázek 14" descr="Obsah obrázku kreslení&#10;&#10;Popis byl vytvořen automaticky">
              <a:extLst>
                <a:ext uri="{FF2B5EF4-FFF2-40B4-BE49-F238E27FC236}">
                  <a16:creationId xmlns:a16="http://schemas.microsoft.com/office/drawing/2014/main" id="{54C0D6F4-44CD-4848-AE87-029AA0E556E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430075" y="331276"/>
              <a:ext cx="665930" cy="450808"/>
            </a:xfrm>
            <a:prstGeom prst="rect">
              <a:avLst/>
            </a:prstGeom>
          </p:spPr>
        </p:pic>
      </p:grpSp>
      <p:pic>
        <p:nvPicPr>
          <p:cNvPr id="2" name="Grafický objekt 1">
            <a:extLst>
              <a:ext uri="{FF2B5EF4-FFF2-40B4-BE49-F238E27FC236}">
                <a16:creationId xmlns:a16="http://schemas.microsoft.com/office/drawing/2014/main" id="{000A9CFE-29F8-4983-92E5-1DE4851C8954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135853" y="101942"/>
            <a:ext cx="1258641" cy="356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119307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5124861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, obsah, obrázek - inverzní">
    <p:bg>
      <p:bgPr>
        <a:solidFill>
          <a:srgbClr val="D3114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Zástupný obsah 2">
            <a:extLst>
              <a:ext uri="{FF2B5EF4-FFF2-40B4-BE49-F238E27FC236}">
                <a16:creationId xmlns:a16="http://schemas.microsoft.com/office/drawing/2014/main" id="{DD6A7890-1F20-4DA7-AA89-7E104719D3C9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81000" y="1376362"/>
            <a:ext cx="11617349" cy="5132669"/>
          </a:xfrm>
        </p:spPr>
        <p:txBody>
          <a:bodyPr>
            <a:normAutofit/>
          </a:bodyPr>
          <a:lstStyle>
            <a:lvl1pPr marL="228600" indent="-228600">
              <a:buClr>
                <a:schemeClr val="bg1"/>
              </a:buClr>
              <a:buFont typeface="Arial" panose="020B0604020202020204" pitchFamily="34" charset="0"/>
              <a:buChar char="̶"/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>
              <a:buClr>
                <a:schemeClr val="bg1"/>
              </a:buClr>
              <a:buFont typeface="Arial" panose="020B0604020202020204" pitchFamily="34" charset="0"/>
              <a:buChar char="̶"/>
              <a:defRPr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D31145"/>
              </a:buClr>
              <a:buFont typeface="Arial" panose="020B0604020202020204" pitchFamily="34" charset="0"/>
              <a:buChar char="̶"/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D31145"/>
              </a:buClr>
              <a:buFont typeface="Arial" panose="020B0604020202020204" pitchFamily="34" charset="0"/>
              <a:buChar char="̶"/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rgbClr val="D31145"/>
              </a:buClr>
              <a:buFont typeface="Arial" panose="020B0604020202020204" pitchFamily="34" charset="0"/>
              <a:buChar char="̶"/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cs-CZ" dirty="0"/>
              <a:t>První úroveň textu</a:t>
            </a:r>
          </a:p>
          <a:p>
            <a:pPr lvl="1"/>
            <a:r>
              <a:rPr lang="cs-CZ" dirty="0"/>
              <a:t>Druhá úroveň</a:t>
            </a:r>
          </a:p>
        </p:txBody>
      </p:sp>
      <p:grpSp>
        <p:nvGrpSpPr>
          <p:cNvPr id="12" name="Skupina 11">
            <a:extLst>
              <a:ext uri="{FF2B5EF4-FFF2-40B4-BE49-F238E27FC236}">
                <a16:creationId xmlns:a16="http://schemas.microsoft.com/office/drawing/2014/main" id="{66B19D25-1138-4220-A44A-0D4B63C96D9E}"/>
              </a:ext>
            </a:extLst>
          </p:cNvPr>
          <p:cNvGrpSpPr/>
          <p:nvPr userDrawn="1"/>
        </p:nvGrpSpPr>
        <p:grpSpPr>
          <a:xfrm>
            <a:off x="6256073" y="329946"/>
            <a:ext cx="5742276" cy="451023"/>
            <a:chOff x="6353729" y="329946"/>
            <a:chExt cx="5742276" cy="451023"/>
          </a:xfrm>
        </p:grpSpPr>
        <p:grpSp>
          <p:nvGrpSpPr>
            <p:cNvPr id="13" name="Skupina 12">
              <a:extLst>
                <a:ext uri="{FF2B5EF4-FFF2-40B4-BE49-F238E27FC236}">
                  <a16:creationId xmlns:a16="http://schemas.microsoft.com/office/drawing/2014/main" id="{0039C8DB-5008-4E21-B098-C6CD2E7B851C}"/>
                </a:ext>
              </a:extLst>
            </p:cNvPr>
            <p:cNvGrpSpPr/>
            <p:nvPr userDrawn="1"/>
          </p:nvGrpSpPr>
          <p:grpSpPr>
            <a:xfrm>
              <a:off x="6353729" y="348969"/>
              <a:ext cx="4824586" cy="432000"/>
              <a:chOff x="3105837" y="920447"/>
              <a:chExt cx="4824586" cy="432000"/>
            </a:xfrm>
          </p:grpSpPr>
          <p:pic>
            <p:nvPicPr>
              <p:cNvPr id="18" name="Grafický objekt 17">
                <a:extLst>
                  <a:ext uri="{FF2B5EF4-FFF2-40B4-BE49-F238E27FC236}">
                    <a16:creationId xmlns:a16="http://schemas.microsoft.com/office/drawing/2014/main" id="{9B900898-BE86-488C-8A9B-61767CCBF73F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" cstate="hq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3105837" y="920447"/>
                <a:ext cx="1523783" cy="432000"/>
              </a:xfrm>
              <a:prstGeom prst="rect">
                <a:avLst/>
              </a:prstGeom>
            </p:spPr>
          </p:pic>
          <p:pic>
            <p:nvPicPr>
              <p:cNvPr id="19" name="Grafický objekt 18">
                <a:extLst>
                  <a:ext uri="{FF2B5EF4-FFF2-40B4-BE49-F238E27FC236}">
                    <a16:creationId xmlns:a16="http://schemas.microsoft.com/office/drawing/2014/main" id="{ED01BC9A-8599-4D60-8836-E630D56FCE4B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4" cstate="hq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4966425" y="1004555"/>
                <a:ext cx="2963998" cy="252000"/>
              </a:xfrm>
              <a:prstGeom prst="rect">
                <a:avLst/>
              </a:prstGeom>
            </p:spPr>
          </p:pic>
        </p:grpSp>
        <p:pic>
          <p:nvPicPr>
            <p:cNvPr id="17" name="Obrázek 16" descr="Obsah obrázku kreslení&#10;&#10;Popis byl vytvořen automaticky">
              <a:extLst>
                <a:ext uri="{FF2B5EF4-FFF2-40B4-BE49-F238E27FC236}">
                  <a16:creationId xmlns:a16="http://schemas.microsoft.com/office/drawing/2014/main" id="{7ECBA0B5-8E5C-4967-8167-2D88E70CA7E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430075" y="329946"/>
              <a:ext cx="665930" cy="450808"/>
            </a:xfrm>
            <a:prstGeom prst="rect">
              <a:avLst/>
            </a:prstGeom>
          </p:spPr>
        </p:pic>
      </p:grpSp>
      <p:sp>
        <p:nvSpPr>
          <p:cNvPr id="20" name="Nadpis 1">
            <a:extLst>
              <a:ext uri="{FF2B5EF4-FFF2-40B4-BE49-F238E27FC236}">
                <a16:creationId xmlns:a16="http://schemas.microsoft.com/office/drawing/2014/main" id="{42724F13-0F34-4D06-9D65-59247B61DE3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2819" y="0"/>
            <a:ext cx="5579709" cy="1059255"/>
          </a:xfrm>
        </p:spPr>
        <p:txBody>
          <a:bodyPr>
            <a:noAutofit/>
          </a:bodyPr>
          <a:lstStyle>
            <a:lvl1pPr>
              <a:defRPr sz="2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40043279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1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ředělovací smín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délník 5">
            <a:extLst>
              <a:ext uri="{FF2B5EF4-FFF2-40B4-BE49-F238E27FC236}">
                <a16:creationId xmlns:a16="http://schemas.microsoft.com/office/drawing/2014/main" id="{B6EE3335-4CFA-4F78-ACC9-DCDA0C61E0E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D311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7" name="Nadpis 1">
            <a:extLst>
              <a:ext uri="{FF2B5EF4-FFF2-40B4-BE49-F238E27FC236}">
                <a16:creationId xmlns:a16="http://schemas.microsoft.com/office/drawing/2014/main" id="{B4AA1ACA-170D-42E8-8323-B664F9958C4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2503487"/>
            <a:ext cx="9144000" cy="1189622"/>
          </a:xfrm>
        </p:spPr>
        <p:txBody>
          <a:bodyPr anchor="b">
            <a:noAutofit/>
          </a:bodyPr>
          <a:lstStyle>
            <a:lvl1pPr algn="ctr">
              <a:defRPr sz="45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Nadpis</a:t>
            </a:r>
          </a:p>
        </p:txBody>
      </p:sp>
      <p:sp>
        <p:nvSpPr>
          <p:cNvPr id="8" name="Podnadpis 2">
            <a:extLst>
              <a:ext uri="{FF2B5EF4-FFF2-40B4-BE49-F238E27FC236}">
                <a16:creationId xmlns:a16="http://schemas.microsoft.com/office/drawing/2014/main" id="{3E1FB666-EF45-45A1-80A5-B759B741F87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693110"/>
            <a:ext cx="9144000" cy="1564690"/>
          </a:xfrm>
        </p:spPr>
        <p:txBody>
          <a:bodyPr anchor="ctr"/>
          <a:lstStyle>
            <a:lvl1pPr marL="0" indent="0" algn="ctr">
              <a:buNone/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Podnadpis</a:t>
            </a:r>
          </a:p>
        </p:txBody>
      </p:sp>
      <p:pic>
        <p:nvPicPr>
          <p:cNvPr id="20" name="Obrázek 19" descr="Obsah obrázku kreslení&#10;&#10;Popis byl vytvořen automaticky">
            <a:extLst>
              <a:ext uri="{FF2B5EF4-FFF2-40B4-BE49-F238E27FC236}">
                <a16:creationId xmlns:a16="http://schemas.microsoft.com/office/drawing/2014/main" id="{EA3783B6-FC2A-454B-9F4B-560372C1E03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8748" y="5989948"/>
            <a:ext cx="914504" cy="619083"/>
          </a:xfrm>
          <a:prstGeom prst="rect">
            <a:avLst/>
          </a:prstGeom>
        </p:spPr>
      </p:pic>
      <p:grpSp>
        <p:nvGrpSpPr>
          <p:cNvPr id="15" name="Skupina 14">
            <a:extLst>
              <a:ext uri="{FF2B5EF4-FFF2-40B4-BE49-F238E27FC236}">
                <a16:creationId xmlns:a16="http://schemas.microsoft.com/office/drawing/2014/main" id="{92CD7EB7-A771-4FBB-B8C7-DB5D59BBB75F}"/>
              </a:ext>
            </a:extLst>
          </p:cNvPr>
          <p:cNvGrpSpPr/>
          <p:nvPr userDrawn="1"/>
        </p:nvGrpSpPr>
        <p:grpSpPr>
          <a:xfrm>
            <a:off x="2907576" y="929325"/>
            <a:ext cx="6376849" cy="627081"/>
            <a:chOff x="3150227" y="929325"/>
            <a:chExt cx="6376849" cy="627081"/>
          </a:xfrm>
        </p:grpSpPr>
        <p:pic>
          <p:nvPicPr>
            <p:cNvPr id="16" name="Grafický objekt 15">
              <a:extLst>
                <a:ext uri="{FF2B5EF4-FFF2-40B4-BE49-F238E27FC236}">
                  <a16:creationId xmlns:a16="http://schemas.microsoft.com/office/drawing/2014/main" id="{F450C9B7-74DB-41E6-BE50-75396E9C66F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3150227" y="929325"/>
              <a:ext cx="2211887" cy="627081"/>
            </a:xfrm>
            <a:prstGeom prst="rect">
              <a:avLst/>
            </a:prstGeom>
          </p:spPr>
        </p:pic>
        <p:pic>
          <p:nvPicPr>
            <p:cNvPr id="17" name="Grafický objekt 16">
              <a:extLst>
                <a:ext uri="{FF2B5EF4-FFF2-40B4-BE49-F238E27FC236}">
                  <a16:creationId xmlns:a16="http://schemas.microsoft.com/office/drawing/2014/main" id="{857E4D19-AD77-4999-B9C4-830DAE3D801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5755612" y="1091418"/>
              <a:ext cx="3771464" cy="32065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94557312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élník 8">
            <a:extLst>
              <a:ext uri="{FF2B5EF4-FFF2-40B4-BE49-F238E27FC236}">
                <a16:creationId xmlns:a16="http://schemas.microsoft.com/office/drawing/2014/main" id="{CCA52EFB-82F9-447B-B7F3-826EC4CD9CBF}"/>
              </a:ext>
            </a:extLst>
          </p:cNvPr>
          <p:cNvSpPr/>
          <p:nvPr userDrawn="1"/>
        </p:nvSpPr>
        <p:spPr>
          <a:xfrm>
            <a:off x="0" y="0"/>
            <a:ext cx="12192000" cy="3693111"/>
          </a:xfrm>
          <a:prstGeom prst="rect">
            <a:avLst/>
          </a:prstGeom>
          <a:solidFill>
            <a:srgbClr val="D311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71BE36A2-70AC-4C89-89C4-238AB82AA62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2503487"/>
            <a:ext cx="12192000" cy="1189622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DC3DEF16-12AD-4266-89B6-935870F017F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93110"/>
            <a:ext cx="9144000" cy="1564690"/>
          </a:xfrm>
        </p:spPr>
        <p:txBody>
          <a:bodyPr anchor="ctr"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Kliknutím můžete upravit styl předlohy.</a:t>
            </a:r>
          </a:p>
        </p:txBody>
      </p:sp>
      <p:grpSp>
        <p:nvGrpSpPr>
          <p:cNvPr id="11" name="Skupina 10">
            <a:extLst>
              <a:ext uri="{FF2B5EF4-FFF2-40B4-BE49-F238E27FC236}">
                <a16:creationId xmlns:a16="http://schemas.microsoft.com/office/drawing/2014/main" id="{6CF3A5FA-C42D-4E34-9D77-74D10308ACF3}"/>
              </a:ext>
            </a:extLst>
          </p:cNvPr>
          <p:cNvGrpSpPr/>
          <p:nvPr userDrawn="1"/>
        </p:nvGrpSpPr>
        <p:grpSpPr>
          <a:xfrm>
            <a:off x="2325580" y="790894"/>
            <a:ext cx="7540840" cy="921700"/>
            <a:chOff x="2441360" y="790894"/>
            <a:chExt cx="7540840" cy="921700"/>
          </a:xfrm>
        </p:grpSpPr>
        <p:pic>
          <p:nvPicPr>
            <p:cNvPr id="8" name="Obrázek 7">
              <a:extLst>
                <a:ext uri="{FF2B5EF4-FFF2-40B4-BE49-F238E27FC236}">
                  <a16:creationId xmlns:a16="http://schemas.microsoft.com/office/drawing/2014/main" id="{B198CE6B-E463-4B26-AD17-D57305EBAE8A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2441360" y="790894"/>
              <a:ext cx="3426781" cy="921700"/>
            </a:xfrm>
            <a:prstGeom prst="rect">
              <a:avLst/>
            </a:prstGeom>
          </p:spPr>
        </p:pic>
        <p:pic>
          <p:nvPicPr>
            <p:cNvPr id="10" name="Obrázek 9">
              <a:extLst>
                <a:ext uri="{FF2B5EF4-FFF2-40B4-BE49-F238E27FC236}">
                  <a16:creationId xmlns:a16="http://schemas.microsoft.com/office/drawing/2014/main" id="{911BFECC-788F-4A5A-B297-6CA8846F017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800078" y="790894"/>
              <a:ext cx="4182122" cy="921700"/>
            </a:xfrm>
            <a:prstGeom prst="rect">
              <a:avLst/>
            </a:prstGeom>
          </p:spPr>
        </p:pic>
      </p:grpSp>
      <p:pic>
        <p:nvPicPr>
          <p:cNvPr id="12" name="Obrázek 11">
            <a:extLst>
              <a:ext uri="{FF2B5EF4-FFF2-40B4-BE49-F238E27FC236}">
                <a16:creationId xmlns:a16="http://schemas.microsoft.com/office/drawing/2014/main" id="{9EE90BA2-9181-43A3-8D17-C7D721FC34C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3566" y="6040340"/>
            <a:ext cx="964869" cy="639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132725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mín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délník 2">
            <a:extLst>
              <a:ext uri="{FF2B5EF4-FFF2-40B4-BE49-F238E27FC236}">
                <a16:creationId xmlns:a16="http://schemas.microsoft.com/office/drawing/2014/main" id="{4EC56048-479B-4CB1-B677-16A8618B9DB7}"/>
              </a:ext>
            </a:extLst>
          </p:cNvPr>
          <p:cNvSpPr/>
          <p:nvPr userDrawn="1"/>
        </p:nvSpPr>
        <p:spPr>
          <a:xfrm>
            <a:off x="-2154" y="5761783"/>
            <a:ext cx="12192000" cy="1096217"/>
          </a:xfrm>
          <a:prstGeom prst="rect">
            <a:avLst/>
          </a:prstGeom>
          <a:solidFill>
            <a:srgbClr val="D311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19" name="Nadpis 1">
            <a:extLst>
              <a:ext uri="{FF2B5EF4-FFF2-40B4-BE49-F238E27FC236}">
                <a16:creationId xmlns:a16="http://schemas.microsoft.com/office/drawing/2014/main" id="{52EB2EA6-5A78-4E85-AE4C-221CA83B818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2824755"/>
            <a:ext cx="9144000" cy="1071549"/>
          </a:xfrm>
        </p:spPr>
        <p:txBody>
          <a:bodyPr anchor="b">
            <a:noAutofit/>
          </a:bodyPr>
          <a:lstStyle>
            <a:lvl1pPr algn="ctr">
              <a:defRPr sz="4500" b="1">
                <a:solidFill>
                  <a:srgbClr val="D3114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Hlavní nadpis prezentace</a:t>
            </a:r>
          </a:p>
        </p:txBody>
      </p:sp>
      <p:sp>
        <p:nvSpPr>
          <p:cNvPr id="20" name="Podnadpis 2">
            <a:extLst>
              <a:ext uri="{FF2B5EF4-FFF2-40B4-BE49-F238E27FC236}">
                <a16:creationId xmlns:a16="http://schemas.microsoft.com/office/drawing/2014/main" id="{070F9525-D336-4269-AB65-F312FD83E28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4051604"/>
            <a:ext cx="9144000" cy="1071549"/>
          </a:xfrm>
        </p:spPr>
        <p:txBody>
          <a:bodyPr anchor="ctr"/>
          <a:lstStyle>
            <a:lvl1pPr marL="0" indent="0" algn="ctr">
              <a:buNone/>
              <a:defRPr sz="2400">
                <a:solidFill>
                  <a:srgbClr val="D3114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Podnadpis prezentace</a:t>
            </a:r>
          </a:p>
        </p:txBody>
      </p:sp>
      <p:cxnSp>
        <p:nvCxnSpPr>
          <p:cNvPr id="9" name="Přímá spojnice 8">
            <a:extLst>
              <a:ext uri="{FF2B5EF4-FFF2-40B4-BE49-F238E27FC236}">
                <a16:creationId xmlns:a16="http://schemas.microsoft.com/office/drawing/2014/main" id="{9C6DB8DB-B4CE-44F2-A1F7-0115BA3B53A2}"/>
              </a:ext>
            </a:extLst>
          </p:cNvPr>
          <p:cNvCxnSpPr/>
          <p:nvPr userDrawn="1"/>
        </p:nvCxnSpPr>
        <p:spPr>
          <a:xfrm>
            <a:off x="20409" y="1324413"/>
            <a:ext cx="4910366" cy="0"/>
          </a:xfrm>
          <a:prstGeom prst="line">
            <a:avLst/>
          </a:prstGeom>
          <a:ln w="38100" cap="sq">
            <a:solidFill>
              <a:schemeClr val="accent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Přímá spojnice 9">
            <a:extLst>
              <a:ext uri="{FF2B5EF4-FFF2-40B4-BE49-F238E27FC236}">
                <a16:creationId xmlns:a16="http://schemas.microsoft.com/office/drawing/2014/main" id="{A3FF7D14-88C2-4766-B102-07A71872BC84}"/>
              </a:ext>
            </a:extLst>
          </p:cNvPr>
          <p:cNvCxnSpPr/>
          <p:nvPr userDrawn="1"/>
        </p:nvCxnSpPr>
        <p:spPr>
          <a:xfrm>
            <a:off x="7264966" y="1324413"/>
            <a:ext cx="4910366" cy="0"/>
          </a:xfrm>
          <a:prstGeom prst="line">
            <a:avLst/>
          </a:prstGeom>
          <a:ln w="38100" cap="sq">
            <a:solidFill>
              <a:schemeClr val="accent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Obrázek 10">
            <a:extLst>
              <a:ext uri="{FF2B5EF4-FFF2-40B4-BE49-F238E27FC236}">
                <a16:creationId xmlns:a16="http://schemas.microsoft.com/office/drawing/2014/main" id="{17C1E084-43DA-4F32-BC38-0A779DDC36A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03653" y="332066"/>
            <a:ext cx="1984694" cy="1984694"/>
          </a:xfrm>
          <a:prstGeom prst="rect">
            <a:avLst/>
          </a:prstGeom>
          <a:effectLst>
            <a:outerShdw blurRad="177800" dist="635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6" name="Grafický objekt 15">
            <a:extLst>
              <a:ext uri="{FF2B5EF4-FFF2-40B4-BE49-F238E27FC236}">
                <a16:creationId xmlns:a16="http://schemas.microsoft.com/office/drawing/2014/main" id="{2E38FE36-8704-4B15-B3ED-B5C034568E6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026056" y="6170912"/>
            <a:ext cx="4642915" cy="394742"/>
          </a:xfrm>
          <a:prstGeom prst="rect">
            <a:avLst/>
          </a:prstGeom>
        </p:spPr>
      </p:pic>
      <p:pic>
        <p:nvPicPr>
          <p:cNvPr id="4" name="Grafický objekt 3">
            <a:extLst>
              <a:ext uri="{FF2B5EF4-FFF2-40B4-BE49-F238E27FC236}">
                <a16:creationId xmlns:a16="http://schemas.microsoft.com/office/drawing/2014/main" id="{48260FB5-167E-9443-AE69-16DC60C7836A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944381" y="5820174"/>
            <a:ext cx="1619635" cy="1096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40006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201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159AF-26F1-42E1-BF83-F89C20A19403}" type="datetimeFigureOut">
              <a:rPr lang="cs-CZ" smtClean="0"/>
              <a:t>12.02.2021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DE3A8-275C-4F7D-9678-21DFF80A701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742907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1">
            <a:extLst>
              <a:ext uri="{FF2B5EF4-FFF2-40B4-BE49-F238E27FC236}">
                <a16:creationId xmlns:a16="http://schemas.microsoft.com/office/drawing/2014/main" id="{74A8D0C3-8828-4945-AE3F-F718697470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2819" y="1"/>
            <a:ext cx="9885238" cy="896492"/>
          </a:xfrm>
        </p:spPr>
        <p:txBody>
          <a:bodyPr>
            <a:noAutofit/>
          </a:bodyPr>
          <a:lstStyle>
            <a:lvl1pPr>
              <a:defRPr sz="24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Nadpis</a:t>
            </a:r>
          </a:p>
        </p:txBody>
      </p:sp>
      <p:sp>
        <p:nvSpPr>
          <p:cNvPr id="11" name="Zástupný obsah 2">
            <a:extLst>
              <a:ext uri="{FF2B5EF4-FFF2-40B4-BE49-F238E27FC236}">
                <a16:creationId xmlns:a16="http://schemas.microsoft.com/office/drawing/2014/main" id="{CC8B3D67-369B-4F24-8897-F0919A3E54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2147" y="1652595"/>
            <a:ext cx="11487705" cy="4409893"/>
          </a:xfrm>
        </p:spPr>
        <p:txBody>
          <a:bodyPr/>
          <a:lstStyle>
            <a:lvl1pPr marL="228600" indent="-228600">
              <a:buClr>
                <a:srgbClr val="D31145"/>
              </a:buClr>
              <a:buFont typeface="Arial" panose="020B0604020202020204" pitchFamily="34" charset="0"/>
              <a:buChar char="̶"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>
              <a:buClr>
                <a:srgbClr val="D31145"/>
              </a:buClr>
              <a:buFont typeface="Arial" panose="020B0604020202020204" pitchFamily="34" charset="0"/>
              <a:buChar char="̶"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D31145"/>
              </a:buClr>
              <a:buFont typeface="Arial" panose="020B0604020202020204" pitchFamily="34" charset="0"/>
              <a:buChar char="̶"/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D31145"/>
              </a:buClr>
              <a:buFont typeface="Arial" panose="020B0604020202020204" pitchFamily="34" charset="0"/>
              <a:buChar char="̶"/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rgbClr val="D31145"/>
              </a:buClr>
              <a:buFont typeface="Arial" panose="020B0604020202020204" pitchFamily="34" charset="0"/>
              <a:buChar char="̶"/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cxnSp>
        <p:nvCxnSpPr>
          <p:cNvPr id="12" name="Přímá spojnice 11">
            <a:extLst>
              <a:ext uri="{FF2B5EF4-FFF2-40B4-BE49-F238E27FC236}">
                <a16:creationId xmlns:a16="http://schemas.microsoft.com/office/drawing/2014/main" id="{569EDE3C-273C-4A62-8AE9-D7C37796420F}"/>
              </a:ext>
            </a:extLst>
          </p:cNvPr>
          <p:cNvCxnSpPr/>
          <p:nvPr userDrawn="1"/>
        </p:nvCxnSpPr>
        <p:spPr>
          <a:xfrm flipV="1">
            <a:off x="0" y="896493"/>
            <a:ext cx="10218057" cy="1"/>
          </a:xfrm>
          <a:prstGeom prst="line">
            <a:avLst/>
          </a:prstGeom>
          <a:ln w="38100" cap="rnd">
            <a:solidFill>
              <a:schemeClr val="accent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Přímá spojnice 12">
            <a:extLst>
              <a:ext uri="{FF2B5EF4-FFF2-40B4-BE49-F238E27FC236}">
                <a16:creationId xmlns:a16="http://schemas.microsoft.com/office/drawing/2014/main" id="{DD8FE222-C5DA-489E-A8D2-33FE8FCEBFB9}"/>
              </a:ext>
            </a:extLst>
          </p:cNvPr>
          <p:cNvCxnSpPr/>
          <p:nvPr userDrawn="1"/>
        </p:nvCxnSpPr>
        <p:spPr>
          <a:xfrm>
            <a:off x="11826903" y="896492"/>
            <a:ext cx="365097" cy="0"/>
          </a:xfrm>
          <a:prstGeom prst="line">
            <a:avLst/>
          </a:prstGeom>
          <a:ln w="38100" cap="rnd">
            <a:solidFill>
              <a:schemeClr val="accent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Obrázek 13">
            <a:extLst>
              <a:ext uri="{FF2B5EF4-FFF2-40B4-BE49-F238E27FC236}">
                <a16:creationId xmlns:a16="http://schemas.microsoft.com/office/drawing/2014/main" id="{89115CFD-E318-44F9-9C3F-F0D1DFB0851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78781" y="226273"/>
            <a:ext cx="1340438" cy="1340438"/>
          </a:xfrm>
          <a:prstGeom prst="rect">
            <a:avLst/>
          </a:prstGeom>
          <a:effectLst>
            <a:outerShdw blurRad="177800" dist="635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5" name="Obdélník 14">
            <a:extLst>
              <a:ext uri="{FF2B5EF4-FFF2-40B4-BE49-F238E27FC236}">
                <a16:creationId xmlns:a16="http://schemas.microsoft.com/office/drawing/2014/main" id="{C76277FD-5BED-487E-A934-D1523A7642AC}"/>
              </a:ext>
            </a:extLst>
          </p:cNvPr>
          <p:cNvSpPr/>
          <p:nvPr userDrawn="1"/>
        </p:nvSpPr>
        <p:spPr>
          <a:xfrm>
            <a:off x="0" y="6407192"/>
            <a:ext cx="12192000" cy="450808"/>
          </a:xfrm>
          <a:prstGeom prst="rect">
            <a:avLst/>
          </a:prstGeom>
          <a:solidFill>
            <a:srgbClr val="D311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1"/>
              </a:solidFill>
            </a:endParaRPr>
          </a:p>
        </p:txBody>
      </p:sp>
      <p:grpSp>
        <p:nvGrpSpPr>
          <p:cNvPr id="3" name="Skupina 2">
            <a:extLst>
              <a:ext uri="{FF2B5EF4-FFF2-40B4-BE49-F238E27FC236}">
                <a16:creationId xmlns:a16="http://schemas.microsoft.com/office/drawing/2014/main" id="{447D9C5A-7FE9-3A4D-8ADB-213088003C1A}"/>
              </a:ext>
            </a:extLst>
          </p:cNvPr>
          <p:cNvGrpSpPr/>
          <p:nvPr userDrawn="1"/>
        </p:nvGrpSpPr>
        <p:grpSpPr>
          <a:xfrm>
            <a:off x="7979502" y="6403341"/>
            <a:ext cx="3607259" cy="503999"/>
            <a:chOff x="7979502" y="6403341"/>
            <a:chExt cx="3607259" cy="503999"/>
          </a:xfrm>
        </p:grpSpPr>
        <p:pic>
          <p:nvPicPr>
            <p:cNvPr id="17" name="Grafický objekt 16">
              <a:extLst>
                <a:ext uri="{FF2B5EF4-FFF2-40B4-BE49-F238E27FC236}">
                  <a16:creationId xmlns:a16="http://schemas.microsoft.com/office/drawing/2014/main" id="{CC8969BD-C246-CA42-B13C-EE47BC3DCA3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0842115" y="6403341"/>
              <a:ext cx="744646" cy="503999"/>
            </a:xfrm>
            <a:prstGeom prst="rect">
              <a:avLst/>
            </a:prstGeom>
          </p:spPr>
        </p:pic>
        <p:pic>
          <p:nvPicPr>
            <p:cNvPr id="20" name="Grafický objekt 19">
              <a:extLst>
                <a:ext uri="{FF2B5EF4-FFF2-40B4-BE49-F238E27FC236}">
                  <a16:creationId xmlns:a16="http://schemas.microsoft.com/office/drawing/2014/main" id="{E0BADCCC-4F74-4F0A-A7EF-44B904712FC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7979502" y="6515641"/>
              <a:ext cx="2758663" cy="23454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871511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46">
          <p15:clr>
            <a:srgbClr val="FBAE40"/>
          </p15:clr>
        </p15:guide>
        <p15:guide id="2" pos="7582">
          <p15:clr>
            <a:srgbClr val="FBAE40"/>
          </p15:clr>
        </p15:guide>
      </p15:sldGuideLst>
    </p:ext>
  </p:extLs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Nadpis 1">
            <a:extLst>
              <a:ext uri="{FF2B5EF4-FFF2-40B4-BE49-F238E27FC236}">
                <a16:creationId xmlns:a16="http://schemas.microsoft.com/office/drawing/2014/main" id="{6BECE3A1-9B13-4F1D-A61E-AF2067EC3CE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2819" y="1"/>
            <a:ext cx="9885238" cy="896492"/>
          </a:xfrm>
        </p:spPr>
        <p:txBody>
          <a:bodyPr>
            <a:noAutofit/>
          </a:bodyPr>
          <a:lstStyle>
            <a:lvl1pPr>
              <a:defRPr sz="24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Nadpis</a:t>
            </a:r>
          </a:p>
        </p:txBody>
      </p:sp>
      <p:cxnSp>
        <p:nvCxnSpPr>
          <p:cNvPr id="11" name="Přímá spojnice 10">
            <a:extLst>
              <a:ext uri="{FF2B5EF4-FFF2-40B4-BE49-F238E27FC236}">
                <a16:creationId xmlns:a16="http://schemas.microsoft.com/office/drawing/2014/main" id="{49F50076-713F-4EFA-BEB6-E92A7CA2E9D8}"/>
              </a:ext>
            </a:extLst>
          </p:cNvPr>
          <p:cNvCxnSpPr/>
          <p:nvPr userDrawn="1"/>
        </p:nvCxnSpPr>
        <p:spPr>
          <a:xfrm flipV="1">
            <a:off x="0" y="896493"/>
            <a:ext cx="10218057" cy="1"/>
          </a:xfrm>
          <a:prstGeom prst="line">
            <a:avLst/>
          </a:prstGeom>
          <a:ln w="38100" cap="rnd">
            <a:solidFill>
              <a:schemeClr val="accent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Přímá spojnice 11">
            <a:extLst>
              <a:ext uri="{FF2B5EF4-FFF2-40B4-BE49-F238E27FC236}">
                <a16:creationId xmlns:a16="http://schemas.microsoft.com/office/drawing/2014/main" id="{91C1F1F5-9E1B-45D1-B8A7-385438BD57F0}"/>
              </a:ext>
            </a:extLst>
          </p:cNvPr>
          <p:cNvCxnSpPr/>
          <p:nvPr userDrawn="1"/>
        </p:nvCxnSpPr>
        <p:spPr>
          <a:xfrm>
            <a:off x="11826903" y="896492"/>
            <a:ext cx="365097" cy="0"/>
          </a:xfrm>
          <a:prstGeom prst="line">
            <a:avLst/>
          </a:prstGeom>
          <a:ln w="38100" cap="rnd">
            <a:solidFill>
              <a:schemeClr val="accent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Obrázek 12">
            <a:extLst>
              <a:ext uri="{FF2B5EF4-FFF2-40B4-BE49-F238E27FC236}">
                <a16:creationId xmlns:a16="http://schemas.microsoft.com/office/drawing/2014/main" id="{5110A526-5ED1-4270-B431-200E8EA05C0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78781" y="226273"/>
            <a:ext cx="1340438" cy="1340438"/>
          </a:xfrm>
          <a:prstGeom prst="rect">
            <a:avLst/>
          </a:prstGeom>
          <a:effectLst>
            <a:outerShdw blurRad="177800" dist="635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4" name="Obdélník 13">
            <a:extLst>
              <a:ext uri="{FF2B5EF4-FFF2-40B4-BE49-F238E27FC236}">
                <a16:creationId xmlns:a16="http://schemas.microsoft.com/office/drawing/2014/main" id="{E07EC997-097D-4BDE-970B-3BD77460A79F}"/>
              </a:ext>
            </a:extLst>
          </p:cNvPr>
          <p:cNvSpPr/>
          <p:nvPr userDrawn="1"/>
        </p:nvSpPr>
        <p:spPr>
          <a:xfrm>
            <a:off x="0" y="6407192"/>
            <a:ext cx="12192000" cy="450808"/>
          </a:xfrm>
          <a:prstGeom prst="rect">
            <a:avLst/>
          </a:prstGeom>
          <a:solidFill>
            <a:srgbClr val="D311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1"/>
              </a:solidFill>
            </a:endParaRPr>
          </a:p>
        </p:txBody>
      </p:sp>
      <p:grpSp>
        <p:nvGrpSpPr>
          <p:cNvPr id="20" name="Skupina 19">
            <a:extLst>
              <a:ext uri="{FF2B5EF4-FFF2-40B4-BE49-F238E27FC236}">
                <a16:creationId xmlns:a16="http://schemas.microsoft.com/office/drawing/2014/main" id="{20E63B92-56D5-F945-8613-CB3F227EB275}"/>
              </a:ext>
            </a:extLst>
          </p:cNvPr>
          <p:cNvGrpSpPr/>
          <p:nvPr userDrawn="1"/>
        </p:nvGrpSpPr>
        <p:grpSpPr>
          <a:xfrm>
            <a:off x="7979502" y="6403341"/>
            <a:ext cx="3607259" cy="503999"/>
            <a:chOff x="7979502" y="6403341"/>
            <a:chExt cx="3607259" cy="503999"/>
          </a:xfrm>
        </p:grpSpPr>
        <p:pic>
          <p:nvPicPr>
            <p:cNvPr id="21" name="Grafický objekt 20">
              <a:extLst>
                <a:ext uri="{FF2B5EF4-FFF2-40B4-BE49-F238E27FC236}">
                  <a16:creationId xmlns:a16="http://schemas.microsoft.com/office/drawing/2014/main" id="{8251C239-9A82-3C4F-8A6F-8FDEBACFEFD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0842115" y="6403341"/>
              <a:ext cx="744646" cy="503999"/>
            </a:xfrm>
            <a:prstGeom prst="rect">
              <a:avLst/>
            </a:prstGeom>
          </p:spPr>
        </p:pic>
        <p:pic>
          <p:nvPicPr>
            <p:cNvPr id="22" name="Grafický objekt 21">
              <a:extLst>
                <a:ext uri="{FF2B5EF4-FFF2-40B4-BE49-F238E27FC236}">
                  <a16:creationId xmlns:a16="http://schemas.microsoft.com/office/drawing/2014/main" id="{D9D13083-7433-7A41-9812-10A926FB1B6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7979502" y="6515641"/>
              <a:ext cx="2758663" cy="23454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1649771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1116105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ředělovací smín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délník 5">
            <a:extLst>
              <a:ext uri="{FF2B5EF4-FFF2-40B4-BE49-F238E27FC236}">
                <a16:creationId xmlns:a16="http://schemas.microsoft.com/office/drawing/2014/main" id="{B6EE3335-4CFA-4F78-ACC9-DCDA0C61E0E3}"/>
              </a:ext>
            </a:extLst>
          </p:cNvPr>
          <p:cNvSpPr/>
          <p:nvPr userDrawn="1"/>
        </p:nvSpPr>
        <p:spPr>
          <a:xfrm>
            <a:off x="0" y="2503486"/>
            <a:ext cx="12192000" cy="4354514"/>
          </a:xfrm>
          <a:prstGeom prst="rect">
            <a:avLst/>
          </a:prstGeom>
          <a:solidFill>
            <a:srgbClr val="D311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7" name="Nadpis 1">
            <a:extLst>
              <a:ext uri="{FF2B5EF4-FFF2-40B4-BE49-F238E27FC236}">
                <a16:creationId xmlns:a16="http://schemas.microsoft.com/office/drawing/2014/main" id="{B4AA1ACA-170D-42E8-8323-B664F9958C4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2503487"/>
            <a:ext cx="9144000" cy="1189622"/>
          </a:xfrm>
        </p:spPr>
        <p:txBody>
          <a:bodyPr anchor="b">
            <a:noAutofit/>
          </a:bodyPr>
          <a:lstStyle>
            <a:lvl1pPr algn="ctr">
              <a:defRPr sz="45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Nadpis</a:t>
            </a:r>
          </a:p>
        </p:txBody>
      </p:sp>
      <p:sp>
        <p:nvSpPr>
          <p:cNvPr id="8" name="Podnadpis 2">
            <a:extLst>
              <a:ext uri="{FF2B5EF4-FFF2-40B4-BE49-F238E27FC236}">
                <a16:creationId xmlns:a16="http://schemas.microsoft.com/office/drawing/2014/main" id="{3E1FB666-EF45-45A1-80A5-B759B741F87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693110"/>
            <a:ext cx="9144000" cy="1564690"/>
          </a:xfrm>
        </p:spPr>
        <p:txBody>
          <a:bodyPr anchor="ctr"/>
          <a:lstStyle>
            <a:lvl1pPr marL="0" indent="0" algn="ctr">
              <a:buNone/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Podnadpis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0206028A-BD57-470C-9B71-297203A5788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03653" y="283579"/>
            <a:ext cx="1984694" cy="1984694"/>
          </a:xfrm>
          <a:prstGeom prst="rect">
            <a:avLst/>
          </a:prstGeom>
          <a:effectLst>
            <a:outerShdw blurRad="177800" dist="635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1" name="Grafický objekt 10">
            <a:extLst>
              <a:ext uri="{FF2B5EF4-FFF2-40B4-BE49-F238E27FC236}">
                <a16:creationId xmlns:a16="http://schemas.microsoft.com/office/drawing/2014/main" id="{9500876C-494A-AE40-BB68-202F9D2E433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026056" y="6170912"/>
            <a:ext cx="4642915" cy="394742"/>
          </a:xfrm>
          <a:prstGeom prst="rect">
            <a:avLst/>
          </a:prstGeom>
        </p:spPr>
      </p:pic>
      <p:pic>
        <p:nvPicPr>
          <p:cNvPr id="12" name="Grafický objekt 11">
            <a:extLst>
              <a:ext uri="{FF2B5EF4-FFF2-40B4-BE49-F238E27FC236}">
                <a16:creationId xmlns:a16="http://schemas.microsoft.com/office/drawing/2014/main" id="{17B44333-A92B-1F45-947C-508903C71A16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944381" y="5820174"/>
            <a:ext cx="1619635" cy="1096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046141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ředělovací smín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bdélník 13">
            <a:extLst>
              <a:ext uri="{FF2B5EF4-FFF2-40B4-BE49-F238E27FC236}">
                <a16:creationId xmlns:a16="http://schemas.microsoft.com/office/drawing/2014/main" id="{E4590B06-0543-4571-8850-63C8D7437710}"/>
              </a:ext>
            </a:extLst>
          </p:cNvPr>
          <p:cNvSpPr/>
          <p:nvPr userDrawn="1"/>
        </p:nvSpPr>
        <p:spPr>
          <a:xfrm>
            <a:off x="0" y="2503486"/>
            <a:ext cx="12192000" cy="4354514"/>
          </a:xfrm>
          <a:prstGeom prst="rect">
            <a:avLst/>
          </a:prstGeom>
          <a:solidFill>
            <a:srgbClr val="D311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3" name="Obdélník 2">
            <a:extLst>
              <a:ext uri="{FF2B5EF4-FFF2-40B4-BE49-F238E27FC236}">
                <a16:creationId xmlns:a16="http://schemas.microsoft.com/office/drawing/2014/main" id="{D939BFE6-5AA9-48F7-9C79-C28DD31BA5CC}"/>
              </a:ext>
            </a:extLst>
          </p:cNvPr>
          <p:cNvSpPr/>
          <p:nvPr userDrawn="1"/>
        </p:nvSpPr>
        <p:spPr>
          <a:xfrm>
            <a:off x="4221769" y="4075589"/>
            <a:ext cx="3748462" cy="523220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800" b="0" i="0" u="none" strike="noStrike" kern="1200" cap="none" spc="3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#</a:t>
            </a:r>
            <a:r>
              <a:rPr kumimoji="0" lang="cs-CZ" sz="2800" b="0" i="0" u="none" strike="noStrike" kern="1200" cap="none" spc="30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covidneversleeps</a:t>
            </a:r>
            <a:endParaRPr kumimoji="0" lang="cs-CZ" sz="2800" b="0" i="0" u="none" strike="noStrike" kern="1200" cap="none" spc="30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6E93BC90-CA18-4B4A-BD99-CD309B767FB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03653" y="283579"/>
            <a:ext cx="1984694" cy="1984694"/>
          </a:xfrm>
          <a:prstGeom prst="rect">
            <a:avLst/>
          </a:prstGeom>
          <a:effectLst>
            <a:outerShdw blurRad="177800" dist="635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Grafický objekt 8">
            <a:extLst>
              <a:ext uri="{FF2B5EF4-FFF2-40B4-BE49-F238E27FC236}">
                <a16:creationId xmlns:a16="http://schemas.microsoft.com/office/drawing/2014/main" id="{A9EE4D8D-F381-054C-B05F-C0F073A786D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026056" y="6170912"/>
            <a:ext cx="4642915" cy="394742"/>
          </a:xfrm>
          <a:prstGeom prst="rect">
            <a:avLst/>
          </a:prstGeom>
        </p:spPr>
      </p:pic>
      <p:pic>
        <p:nvPicPr>
          <p:cNvPr id="11" name="Grafický objekt 10">
            <a:extLst>
              <a:ext uri="{FF2B5EF4-FFF2-40B4-BE49-F238E27FC236}">
                <a16:creationId xmlns:a16="http://schemas.microsoft.com/office/drawing/2014/main" id="{4E187FAC-8385-4A41-BD8D-043AE215E17A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944381" y="5820174"/>
            <a:ext cx="1619635" cy="1096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02216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Úvodní sníme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Obrázek 31">
            <a:extLst>
              <a:ext uri="{FF2B5EF4-FFF2-40B4-BE49-F238E27FC236}">
                <a16:creationId xmlns:a16="http://schemas.microsoft.com/office/drawing/2014/main" id="{195036A3-2C0E-4CFE-A711-5BBB07E7B72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7728" y="1584000"/>
            <a:ext cx="5336537" cy="3060000"/>
          </a:xfrm>
          <a:prstGeom prst="rect">
            <a:avLst/>
          </a:prstGeom>
        </p:spPr>
      </p:pic>
      <p:sp>
        <p:nvSpPr>
          <p:cNvPr id="16" name="Obdélník 15"/>
          <p:cNvSpPr/>
          <p:nvPr userDrawn="1"/>
        </p:nvSpPr>
        <p:spPr>
          <a:xfrm>
            <a:off x="-3" y="-38466"/>
            <a:ext cx="12192000" cy="6858000"/>
          </a:xfrm>
          <a:prstGeom prst="rect">
            <a:avLst/>
          </a:prstGeom>
          <a:gradFill flip="none" rotWithShape="1">
            <a:gsLst>
              <a:gs pos="49000">
                <a:schemeClr val="bg1"/>
              </a:gs>
              <a:gs pos="0">
                <a:schemeClr val="accent5">
                  <a:lumMod val="52000"/>
                  <a:lumOff val="48000"/>
                  <a:alpha val="67000"/>
                </a:schemeClr>
              </a:gs>
              <a:gs pos="100000">
                <a:schemeClr val="accent4">
                  <a:alpha val="6000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800" dirty="0">
              <a:solidFill>
                <a:srgbClr val="274073"/>
              </a:solidFill>
            </a:endParaRPr>
          </a:p>
        </p:txBody>
      </p:sp>
      <p:sp>
        <p:nvSpPr>
          <p:cNvPr id="24" name="Obdélník 23"/>
          <p:cNvSpPr/>
          <p:nvPr userDrawn="1"/>
        </p:nvSpPr>
        <p:spPr>
          <a:xfrm>
            <a:off x="13436" y="5922000"/>
            <a:ext cx="12191997" cy="936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800"/>
          </a:p>
        </p:txBody>
      </p:sp>
      <p:sp>
        <p:nvSpPr>
          <p:cNvPr id="2" name="Nadpis 1"/>
          <p:cNvSpPr>
            <a:spLocks noGrp="1"/>
          </p:cNvSpPr>
          <p:nvPr>
            <p:ph type="ctrTitle" hasCustomPrompt="1"/>
          </p:nvPr>
        </p:nvSpPr>
        <p:spPr>
          <a:xfrm>
            <a:off x="914400" y="2720943"/>
            <a:ext cx="10363200" cy="891530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rgbClr val="DA2B46"/>
                </a:solidFill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 hasCustomPrompt="1"/>
          </p:nvPr>
        </p:nvSpPr>
        <p:spPr>
          <a:xfrm>
            <a:off x="1828800" y="4887218"/>
            <a:ext cx="8534400" cy="694928"/>
          </a:xfrm>
        </p:spPr>
        <p:txBody>
          <a:bodyPr>
            <a:normAutofit/>
          </a:bodyPr>
          <a:lstStyle>
            <a:lvl1pPr marL="0" indent="0" algn="ctr">
              <a:buNone/>
              <a:defRPr sz="2800" b="1">
                <a:solidFill>
                  <a:schemeClr val="accent4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dirty="0"/>
              <a:t>KLIKNUTÍM LZE UPRAVIT STYL PŘEDLOHY.</a:t>
            </a:r>
          </a:p>
        </p:txBody>
      </p:sp>
      <p:sp>
        <p:nvSpPr>
          <p:cNvPr id="9" name="Obdélník 8"/>
          <p:cNvSpPr/>
          <p:nvPr userDrawn="1"/>
        </p:nvSpPr>
        <p:spPr>
          <a:xfrm>
            <a:off x="-3" y="689910"/>
            <a:ext cx="12192000" cy="108012"/>
          </a:xfrm>
          <a:prstGeom prst="rect">
            <a:avLst/>
          </a:prstGeom>
          <a:solidFill>
            <a:srgbClr val="724F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800"/>
          </a:p>
        </p:txBody>
      </p:sp>
      <p:sp>
        <p:nvSpPr>
          <p:cNvPr id="13" name="Obdélník 12"/>
          <p:cNvSpPr/>
          <p:nvPr userDrawn="1"/>
        </p:nvSpPr>
        <p:spPr>
          <a:xfrm>
            <a:off x="-3" y="0"/>
            <a:ext cx="12192000" cy="68991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800"/>
          </a:p>
        </p:txBody>
      </p:sp>
      <p:sp>
        <p:nvSpPr>
          <p:cNvPr id="25" name="Obdélník 24"/>
          <p:cNvSpPr/>
          <p:nvPr userDrawn="1"/>
        </p:nvSpPr>
        <p:spPr>
          <a:xfrm>
            <a:off x="0" y="5879932"/>
            <a:ext cx="12192000" cy="45719"/>
          </a:xfrm>
          <a:prstGeom prst="rect">
            <a:avLst/>
          </a:prstGeom>
          <a:solidFill>
            <a:srgbClr val="004E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800">
              <a:solidFill>
                <a:schemeClr val="accent2"/>
              </a:solidFill>
            </a:endParaRPr>
          </a:p>
        </p:txBody>
      </p:sp>
      <p:sp>
        <p:nvSpPr>
          <p:cNvPr id="17" name="TextovéPole 16"/>
          <p:cNvSpPr txBox="1"/>
          <p:nvPr userDrawn="1"/>
        </p:nvSpPr>
        <p:spPr>
          <a:xfrm>
            <a:off x="2788357" y="151329"/>
            <a:ext cx="8489243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100" dirty="0"/>
              <a:t>Národní koordinační centrum programů časného záchytu onemocnění I CZ.03.2.63/0.0/0.0/15_039/0006904</a:t>
            </a:r>
          </a:p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1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Datová základna realizace screeningových programů CZ.03.2.63/0.0/0.0/15_039/0007216 </a:t>
            </a:r>
          </a:p>
        </p:txBody>
      </p:sp>
      <p:grpSp>
        <p:nvGrpSpPr>
          <p:cNvPr id="21" name="Skupina 20">
            <a:extLst>
              <a:ext uri="{FF2B5EF4-FFF2-40B4-BE49-F238E27FC236}">
                <a16:creationId xmlns:a16="http://schemas.microsoft.com/office/drawing/2014/main" id="{F88470AF-D48F-470D-AEEF-9666AC0B61BB}"/>
              </a:ext>
            </a:extLst>
          </p:cNvPr>
          <p:cNvGrpSpPr/>
          <p:nvPr userDrawn="1"/>
        </p:nvGrpSpPr>
        <p:grpSpPr>
          <a:xfrm>
            <a:off x="972000" y="99405"/>
            <a:ext cx="2394526" cy="521285"/>
            <a:chOff x="-3635511" y="3808741"/>
            <a:chExt cx="2394526" cy="521285"/>
          </a:xfrm>
        </p:grpSpPr>
        <p:pic>
          <p:nvPicPr>
            <p:cNvPr id="22" name="Obrázek 21">
              <a:extLst>
                <a:ext uri="{FF2B5EF4-FFF2-40B4-BE49-F238E27FC236}">
                  <a16:creationId xmlns:a16="http://schemas.microsoft.com/office/drawing/2014/main" id="{7C156A95-99FD-463F-A7F7-8DFAEC399BEF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69077"/>
            <a:stretch/>
          </p:blipFill>
          <p:spPr>
            <a:xfrm>
              <a:off x="-3635511" y="3808741"/>
              <a:ext cx="754652" cy="505853"/>
            </a:xfrm>
            <a:prstGeom prst="rect">
              <a:avLst/>
            </a:prstGeom>
          </p:spPr>
        </p:pic>
        <p:sp>
          <p:nvSpPr>
            <p:cNvPr id="23" name="TextovéPole 22">
              <a:extLst>
                <a:ext uri="{FF2B5EF4-FFF2-40B4-BE49-F238E27FC236}">
                  <a16:creationId xmlns:a16="http://schemas.microsoft.com/office/drawing/2014/main" id="{4A16176F-E232-43A6-B00C-47517659318E}"/>
                </a:ext>
              </a:extLst>
            </p:cNvPr>
            <p:cNvSpPr txBox="1"/>
            <p:nvPr userDrawn="1"/>
          </p:nvSpPr>
          <p:spPr>
            <a:xfrm>
              <a:off x="-2954432" y="3822195"/>
              <a:ext cx="1713447" cy="5078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s-CZ" sz="900" i="0" dirty="0">
                  <a:solidFill>
                    <a:schemeClr val="bg2">
                      <a:lumMod val="10000"/>
                    </a:schemeClr>
                  </a:solidFill>
                </a:rPr>
                <a:t>Evropská</a:t>
              </a:r>
              <a:r>
                <a:rPr lang="cs-CZ" sz="900" i="0" baseline="0" dirty="0">
                  <a:solidFill>
                    <a:schemeClr val="bg2">
                      <a:lumMod val="10000"/>
                    </a:schemeClr>
                  </a:solidFill>
                </a:rPr>
                <a:t> unie</a:t>
              </a:r>
            </a:p>
            <a:p>
              <a:r>
                <a:rPr lang="cs-CZ" sz="900" i="0" baseline="0" dirty="0">
                  <a:solidFill>
                    <a:schemeClr val="bg2">
                      <a:lumMod val="10000"/>
                    </a:schemeClr>
                  </a:solidFill>
                </a:rPr>
                <a:t>Evropský sociální fond</a:t>
              </a:r>
            </a:p>
            <a:p>
              <a:r>
                <a:rPr lang="cs-CZ" sz="900" i="0" baseline="0" dirty="0">
                  <a:solidFill>
                    <a:schemeClr val="bg2">
                      <a:lumMod val="10000"/>
                    </a:schemeClr>
                  </a:solidFill>
                </a:rPr>
                <a:t>Operační program Zaměstnanost</a:t>
              </a:r>
              <a:endParaRPr lang="cs-CZ" sz="900" i="0" dirty="0">
                <a:solidFill>
                  <a:schemeClr val="bg2">
                    <a:lumMod val="10000"/>
                  </a:schemeClr>
                </a:solidFill>
              </a:endParaRPr>
            </a:p>
          </p:txBody>
        </p:sp>
      </p:grpSp>
      <p:sp>
        <p:nvSpPr>
          <p:cNvPr id="26" name="TextovéPole 25">
            <a:extLst>
              <a:ext uri="{FF2B5EF4-FFF2-40B4-BE49-F238E27FC236}">
                <a16:creationId xmlns:a16="http://schemas.microsoft.com/office/drawing/2014/main" id="{858CEEB2-107C-4552-B3EE-55408A9AA3DD}"/>
              </a:ext>
            </a:extLst>
          </p:cNvPr>
          <p:cNvSpPr txBox="1"/>
          <p:nvPr userDrawn="1"/>
        </p:nvSpPr>
        <p:spPr>
          <a:xfrm>
            <a:off x="1636734" y="6269165"/>
            <a:ext cx="38884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900" dirty="0">
                <a:solidFill>
                  <a:schemeClr val="accent2"/>
                </a:solidFill>
              </a:rPr>
              <a:t>Ústav zdravotnických informací a statistiky České republiky</a:t>
            </a:r>
          </a:p>
          <a:p>
            <a:r>
              <a:rPr lang="cs-CZ" sz="900" i="1" dirty="0">
                <a:solidFill>
                  <a:schemeClr val="accent2"/>
                </a:solidFill>
              </a:rPr>
              <a:t>Institute </a:t>
            </a:r>
            <a:r>
              <a:rPr lang="cs-CZ" sz="900" i="1" dirty="0" err="1">
                <a:solidFill>
                  <a:schemeClr val="accent2"/>
                </a:solidFill>
              </a:rPr>
              <a:t>of</a:t>
            </a:r>
            <a:r>
              <a:rPr lang="cs-CZ" sz="900" i="1" dirty="0">
                <a:solidFill>
                  <a:schemeClr val="accent2"/>
                </a:solidFill>
              </a:rPr>
              <a:t> </a:t>
            </a:r>
            <a:r>
              <a:rPr lang="cs-CZ" sz="900" i="1" dirty="0" err="1">
                <a:solidFill>
                  <a:schemeClr val="accent2"/>
                </a:solidFill>
              </a:rPr>
              <a:t>Health</a:t>
            </a:r>
            <a:r>
              <a:rPr lang="cs-CZ" sz="900" i="1" dirty="0">
                <a:solidFill>
                  <a:schemeClr val="accent2"/>
                </a:solidFill>
              </a:rPr>
              <a:t> </a:t>
            </a:r>
            <a:r>
              <a:rPr lang="cs-CZ" sz="900" i="1" dirty="0" err="1">
                <a:solidFill>
                  <a:schemeClr val="accent2"/>
                </a:solidFill>
              </a:rPr>
              <a:t>Information</a:t>
            </a:r>
            <a:r>
              <a:rPr lang="cs-CZ" sz="900" i="1" dirty="0">
                <a:solidFill>
                  <a:schemeClr val="accent2"/>
                </a:solidFill>
              </a:rPr>
              <a:t> and </a:t>
            </a:r>
            <a:r>
              <a:rPr lang="cs-CZ" sz="900" i="1" dirty="0" err="1">
                <a:solidFill>
                  <a:schemeClr val="accent2"/>
                </a:solidFill>
              </a:rPr>
              <a:t>Statistics</a:t>
            </a:r>
            <a:r>
              <a:rPr lang="cs-CZ" sz="900" i="1" dirty="0">
                <a:solidFill>
                  <a:schemeClr val="accent2"/>
                </a:solidFill>
              </a:rPr>
              <a:t> </a:t>
            </a:r>
            <a:r>
              <a:rPr lang="cs-CZ" sz="900" i="1" dirty="0" err="1">
                <a:solidFill>
                  <a:schemeClr val="accent2"/>
                </a:solidFill>
              </a:rPr>
              <a:t>of</a:t>
            </a:r>
            <a:r>
              <a:rPr lang="cs-CZ" sz="900" i="1" dirty="0">
                <a:solidFill>
                  <a:schemeClr val="accent2"/>
                </a:solidFill>
              </a:rPr>
              <a:t> </a:t>
            </a:r>
            <a:r>
              <a:rPr lang="cs-CZ" sz="900" i="1" dirty="0" err="1">
                <a:solidFill>
                  <a:schemeClr val="accent2"/>
                </a:solidFill>
              </a:rPr>
              <a:t>the</a:t>
            </a:r>
            <a:r>
              <a:rPr lang="cs-CZ" sz="900" i="1" dirty="0">
                <a:solidFill>
                  <a:schemeClr val="accent2"/>
                </a:solidFill>
              </a:rPr>
              <a:t> Czech Republic</a:t>
            </a:r>
          </a:p>
        </p:txBody>
      </p:sp>
      <p:pic>
        <p:nvPicPr>
          <p:cNvPr id="27" name="Obrázek 26">
            <a:extLst>
              <a:ext uri="{FF2B5EF4-FFF2-40B4-BE49-F238E27FC236}">
                <a16:creationId xmlns:a16="http://schemas.microsoft.com/office/drawing/2014/main" id="{9DC5116B-C626-40A9-A244-031AB6F7805E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000" y="6195600"/>
            <a:ext cx="654994" cy="432000"/>
          </a:xfrm>
          <a:prstGeom prst="rect">
            <a:avLst/>
          </a:prstGeom>
        </p:spPr>
      </p:pic>
      <p:pic>
        <p:nvPicPr>
          <p:cNvPr id="28" name="Grafický objekt 13">
            <a:extLst>
              <a:ext uri="{FF2B5EF4-FFF2-40B4-BE49-F238E27FC236}">
                <a16:creationId xmlns:a16="http://schemas.microsoft.com/office/drawing/2014/main" id="{C250F949-DEEF-49A4-8BDC-56E499AC995C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360842" y="6300157"/>
            <a:ext cx="2859158" cy="242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758965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4178">
          <p15:clr>
            <a:srgbClr val="FBAE40"/>
          </p15:clr>
        </p15:guide>
        <p15:guide id="2" pos="7317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23392" y="980731"/>
            <a:ext cx="10944000" cy="4824537"/>
          </a:xfrm>
        </p:spPr>
        <p:txBody>
          <a:bodyPr/>
          <a:lstStyle>
            <a:lvl1pPr>
              <a:defRPr b="1">
                <a:solidFill>
                  <a:schemeClr val="tx2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7" name="Nadpis 1"/>
          <p:cNvSpPr>
            <a:spLocks noGrp="1"/>
          </p:cNvSpPr>
          <p:nvPr>
            <p:ph type="title" hasCustomPrompt="1"/>
          </p:nvPr>
        </p:nvSpPr>
        <p:spPr>
          <a:xfrm>
            <a:off x="623392" y="260648"/>
            <a:ext cx="10945216" cy="648072"/>
          </a:xfrm>
          <a:prstGeom prst="rect">
            <a:avLst/>
          </a:prstGeom>
        </p:spPr>
        <p:txBody>
          <a:bodyPr anchor="ctr"/>
          <a:lstStyle>
            <a:lvl1pPr algn="l">
              <a:defRPr sz="3200" b="1">
                <a:solidFill>
                  <a:srgbClr val="DA2B46"/>
                </a:solidFill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16196756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63084" y="3273006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>
                <a:solidFill>
                  <a:schemeClr val="tx1"/>
                </a:solidFill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963084" y="1772819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rgbClr val="724F77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/>
              <a:t>Kliknutím lze upravit styly předlohy textu.</a:t>
            </a:r>
          </a:p>
        </p:txBody>
      </p:sp>
      <p:sp>
        <p:nvSpPr>
          <p:cNvPr id="7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82985" y="6070628"/>
            <a:ext cx="1200000" cy="203079"/>
          </a:xfrm>
          <a:prstGeom prst="rect">
            <a:avLst/>
          </a:prstGeom>
        </p:spPr>
        <p:txBody>
          <a:bodyPr anchor="ctr"/>
          <a:lstStyle>
            <a:lvl1pPr>
              <a:defRPr sz="1050"/>
            </a:lvl1pPr>
          </a:lstStyle>
          <a:p>
            <a:fld id="{E4EC567F-E7DA-47BB-AEB1-9930A46F27B5}" type="datetimeFigureOut">
              <a:rPr lang="cs-CZ" smtClean="0"/>
              <a:pPr/>
              <a:t>12.02.2021</a:t>
            </a:fld>
            <a:endParaRPr lang="cs-CZ" dirty="0"/>
          </a:p>
        </p:txBody>
      </p:sp>
      <p:sp>
        <p:nvSpPr>
          <p:cNvPr id="8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1843916" y="6068291"/>
            <a:ext cx="8403411" cy="193324"/>
          </a:xfrm>
          <a:prstGeom prst="rect">
            <a:avLst/>
          </a:prstGeom>
        </p:spPr>
        <p:txBody>
          <a:bodyPr anchor="ctr"/>
          <a:lstStyle>
            <a:lvl1pPr algn="ctr">
              <a:defRPr sz="1050"/>
            </a:lvl1pPr>
          </a:lstStyle>
          <a:p>
            <a:endParaRPr lang="cs-CZ" dirty="0"/>
          </a:p>
        </p:txBody>
      </p:sp>
      <p:sp>
        <p:nvSpPr>
          <p:cNvPr id="9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10408541" y="6065807"/>
            <a:ext cx="1200000" cy="211101"/>
          </a:xfrm>
          <a:prstGeom prst="rect">
            <a:avLst/>
          </a:prstGeom>
        </p:spPr>
        <p:txBody>
          <a:bodyPr anchor="ctr"/>
          <a:lstStyle>
            <a:lvl1pPr algn="r">
              <a:defRPr sz="1050"/>
            </a:lvl1pPr>
          </a:lstStyle>
          <a:p>
            <a:fld id="{84C9401D-42AF-4231-A83B-9F6747628248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661788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82985" y="6070628"/>
            <a:ext cx="1200000" cy="203079"/>
          </a:xfrm>
          <a:prstGeom prst="rect">
            <a:avLst/>
          </a:prstGeom>
        </p:spPr>
        <p:txBody>
          <a:bodyPr anchor="ctr"/>
          <a:lstStyle>
            <a:lvl1pPr>
              <a:defRPr sz="1050"/>
            </a:lvl1pPr>
          </a:lstStyle>
          <a:p>
            <a:fld id="{E4EC567F-E7DA-47BB-AEB1-9930A46F27B5}" type="datetimeFigureOut">
              <a:rPr lang="cs-CZ" smtClean="0"/>
              <a:pPr/>
              <a:t>12.02.2021</a:t>
            </a:fld>
            <a:endParaRPr lang="cs-CZ" dirty="0"/>
          </a:p>
        </p:txBody>
      </p:sp>
      <p:sp>
        <p:nvSpPr>
          <p:cNvPr id="11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1843916" y="6068291"/>
            <a:ext cx="8403411" cy="193324"/>
          </a:xfrm>
          <a:prstGeom prst="rect">
            <a:avLst/>
          </a:prstGeom>
        </p:spPr>
        <p:txBody>
          <a:bodyPr anchor="ctr"/>
          <a:lstStyle>
            <a:lvl1pPr algn="ctr">
              <a:defRPr sz="1050"/>
            </a:lvl1pPr>
          </a:lstStyle>
          <a:p>
            <a:endParaRPr lang="cs-CZ" dirty="0"/>
          </a:p>
        </p:txBody>
      </p:sp>
      <p:sp>
        <p:nvSpPr>
          <p:cNvPr id="12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10408541" y="6065807"/>
            <a:ext cx="1200000" cy="211101"/>
          </a:xfrm>
          <a:prstGeom prst="rect">
            <a:avLst/>
          </a:prstGeom>
        </p:spPr>
        <p:txBody>
          <a:bodyPr anchor="ctr"/>
          <a:lstStyle>
            <a:lvl1pPr algn="r">
              <a:defRPr sz="1050"/>
            </a:lvl1pPr>
          </a:lstStyle>
          <a:p>
            <a:fld id="{84C9401D-42AF-4231-A83B-9F6747628248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6" name="Nadpis 1"/>
          <p:cNvSpPr>
            <a:spLocks noGrp="1"/>
          </p:cNvSpPr>
          <p:nvPr>
            <p:ph type="title" hasCustomPrompt="1"/>
          </p:nvPr>
        </p:nvSpPr>
        <p:spPr>
          <a:xfrm>
            <a:off x="623392" y="260648"/>
            <a:ext cx="10945216" cy="648072"/>
          </a:xfrm>
          <a:prstGeom prst="rect">
            <a:avLst/>
          </a:prstGeom>
        </p:spPr>
        <p:txBody>
          <a:bodyPr anchor="ctr"/>
          <a:lstStyle>
            <a:lvl1pPr algn="l">
              <a:defRPr sz="3200" b="1">
                <a:solidFill>
                  <a:srgbClr val="DA2B46"/>
                </a:solidFill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7095704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emf"/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4.emf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.jpeg"/><Relationship Id="rId5" Type="http://schemas.openxmlformats.org/officeDocument/2006/relationships/theme" Target="../theme/theme2.xml"/><Relationship Id="rId10" Type="http://schemas.openxmlformats.org/officeDocument/2006/relationships/image" Target="../media/image7.svg"/><Relationship Id="rId4" Type="http://schemas.openxmlformats.org/officeDocument/2006/relationships/slideLayout" Target="../slideLayouts/slideLayout9.xml"/><Relationship Id="rId9" Type="http://schemas.openxmlformats.org/officeDocument/2006/relationships/image" Target="../media/image6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4.xml"/><Relationship Id="rId10" Type="http://schemas.openxmlformats.org/officeDocument/2006/relationships/slideLayout" Target="../slideLayouts/slideLayout19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theme" Target="../theme/theme4.xml"/><Relationship Id="rId5" Type="http://schemas.openxmlformats.org/officeDocument/2006/relationships/slideLayout" Target="../slideLayouts/slideLayout25.xml"/><Relationship Id="rId10" Type="http://schemas.openxmlformats.org/officeDocument/2006/relationships/slideLayout" Target="../slideLayouts/slideLayout30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8.xml"/><Relationship Id="rId3" Type="http://schemas.openxmlformats.org/officeDocument/2006/relationships/slideLayout" Target="../slideLayouts/slideLayout33.xml"/><Relationship Id="rId7" Type="http://schemas.openxmlformats.org/officeDocument/2006/relationships/slideLayout" Target="../slideLayouts/slideLayout37.xml"/><Relationship Id="rId2" Type="http://schemas.openxmlformats.org/officeDocument/2006/relationships/slideLayout" Target="../slideLayouts/slideLayout32.xml"/><Relationship Id="rId1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5.xml"/><Relationship Id="rId10" Type="http://schemas.openxmlformats.org/officeDocument/2006/relationships/theme" Target="../theme/theme5.xml"/><Relationship Id="rId4" Type="http://schemas.openxmlformats.org/officeDocument/2006/relationships/slideLayout" Target="../slideLayouts/slideLayout34.xml"/><Relationship Id="rId9" Type="http://schemas.openxmlformats.org/officeDocument/2006/relationships/slideLayout" Target="../slideLayouts/slideLayout39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7.xml"/><Relationship Id="rId13" Type="http://schemas.openxmlformats.org/officeDocument/2006/relationships/image" Target="../media/image19.png"/><Relationship Id="rId3" Type="http://schemas.openxmlformats.org/officeDocument/2006/relationships/slideLayout" Target="../slideLayouts/slideLayout42.xml"/><Relationship Id="rId7" Type="http://schemas.openxmlformats.org/officeDocument/2006/relationships/slideLayout" Target="../slideLayouts/slideLayout46.xml"/><Relationship Id="rId12" Type="http://schemas.openxmlformats.org/officeDocument/2006/relationships/image" Target="../media/image14.svg"/><Relationship Id="rId2" Type="http://schemas.openxmlformats.org/officeDocument/2006/relationships/slideLayout" Target="../slideLayouts/slideLayout41.xml"/><Relationship Id="rId1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5.xml"/><Relationship Id="rId11" Type="http://schemas.openxmlformats.org/officeDocument/2006/relationships/image" Target="../media/image18.png"/><Relationship Id="rId5" Type="http://schemas.openxmlformats.org/officeDocument/2006/relationships/slideLayout" Target="../slideLayouts/slideLayout44.xml"/><Relationship Id="rId15" Type="http://schemas.openxmlformats.org/officeDocument/2006/relationships/image" Target="../media/image12.svg"/><Relationship Id="rId10" Type="http://schemas.openxmlformats.org/officeDocument/2006/relationships/theme" Target="../theme/theme6.xml"/><Relationship Id="rId4" Type="http://schemas.openxmlformats.org/officeDocument/2006/relationships/slideLayout" Target="../slideLayouts/slideLayout43.xml"/><Relationship Id="rId9" Type="http://schemas.openxmlformats.org/officeDocument/2006/relationships/slideLayout" Target="../slideLayouts/slideLayout48.xml"/><Relationship Id="rId14" Type="http://schemas.openxmlformats.org/officeDocument/2006/relationships/image" Target="../media/image20.png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1.xml"/><Relationship Id="rId7" Type="http://schemas.openxmlformats.org/officeDocument/2006/relationships/theme" Target="../theme/theme7.xml"/><Relationship Id="rId2" Type="http://schemas.openxmlformats.org/officeDocument/2006/relationships/slideLayout" Target="../slideLayouts/slideLayout50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5" Type="http://schemas.openxmlformats.org/officeDocument/2006/relationships/slideLayout" Target="../slideLayouts/slideLayout53.xml"/><Relationship Id="rId4" Type="http://schemas.openxmlformats.org/officeDocument/2006/relationships/slideLayout" Target="../slideLayouts/slideLayout5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9E29F1E6-ED0B-46BA-8E34-71ED3EB594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7438496F-B824-41C1-AA93-D9881432A5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CCCD239-AA6C-468B-B245-CD5B8A25AB5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BC3069-8C51-47E8-9C44-38C8AF77A8AC}" type="datetimeFigureOut">
              <a:rPr lang="cs-CZ" smtClean="0"/>
              <a:t>12.02.2021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DE7136D-3C88-4971-84B6-5D5DE228D78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AB90520-7E94-4EFB-924D-7EC9C954CA7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1DAE22-6391-4995-B91F-1C3568FD311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425653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4" r:id="rId3"/>
    <p:sldLayoutId id="2147483655" r:id="rId4"/>
    <p:sldLayoutId id="2147483680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24000" y="764707"/>
            <a:ext cx="10944000" cy="50405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11" name="Obdélník 10">
            <a:extLst>
              <a:ext uri="{FF2B5EF4-FFF2-40B4-BE49-F238E27FC236}">
                <a16:creationId xmlns:a16="http://schemas.microsoft.com/office/drawing/2014/main" id="{A8B41E4C-7C53-49D1-A6A7-BADC85A98B77}"/>
              </a:ext>
            </a:extLst>
          </p:cNvPr>
          <p:cNvSpPr/>
          <p:nvPr userDrawn="1"/>
        </p:nvSpPr>
        <p:spPr>
          <a:xfrm>
            <a:off x="0" y="6272892"/>
            <a:ext cx="12192000" cy="1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800">
              <a:solidFill>
                <a:schemeClr val="accent2"/>
              </a:solidFill>
            </a:endParaRPr>
          </a:p>
        </p:txBody>
      </p:sp>
      <p:grpSp>
        <p:nvGrpSpPr>
          <p:cNvPr id="12" name="Skupina 11">
            <a:extLst>
              <a:ext uri="{FF2B5EF4-FFF2-40B4-BE49-F238E27FC236}">
                <a16:creationId xmlns:a16="http://schemas.microsoft.com/office/drawing/2014/main" id="{10964C23-7502-44A3-900C-38F4C522DDF7}"/>
              </a:ext>
            </a:extLst>
          </p:cNvPr>
          <p:cNvGrpSpPr/>
          <p:nvPr userDrawn="1"/>
        </p:nvGrpSpPr>
        <p:grpSpPr>
          <a:xfrm>
            <a:off x="439358" y="6370574"/>
            <a:ext cx="2266057" cy="421394"/>
            <a:chOff x="-1238301" y="3808742"/>
            <a:chExt cx="2266057" cy="421394"/>
          </a:xfrm>
        </p:grpSpPr>
        <p:pic>
          <p:nvPicPr>
            <p:cNvPr id="13" name="Obrázek 12">
              <a:extLst>
                <a:ext uri="{FF2B5EF4-FFF2-40B4-BE49-F238E27FC236}">
                  <a16:creationId xmlns:a16="http://schemas.microsoft.com/office/drawing/2014/main" id="{CDBD5828-5EFB-4A41-A797-93B2FC7F04E0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69077"/>
            <a:stretch/>
          </p:blipFill>
          <p:spPr>
            <a:xfrm>
              <a:off x="-1238301" y="3808742"/>
              <a:ext cx="612000" cy="410232"/>
            </a:xfrm>
            <a:prstGeom prst="rect">
              <a:avLst/>
            </a:prstGeom>
          </p:spPr>
        </p:pic>
        <p:sp>
          <p:nvSpPr>
            <p:cNvPr id="17" name="TextovéPole 16">
              <a:extLst>
                <a:ext uri="{FF2B5EF4-FFF2-40B4-BE49-F238E27FC236}">
                  <a16:creationId xmlns:a16="http://schemas.microsoft.com/office/drawing/2014/main" id="{772FED2F-5B03-4031-96D4-0C82449E52B0}"/>
                </a:ext>
              </a:extLst>
            </p:cNvPr>
            <p:cNvSpPr txBox="1"/>
            <p:nvPr userDrawn="1"/>
          </p:nvSpPr>
          <p:spPr>
            <a:xfrm>
              <a:off x="-685691" y="3814638"/>
              <a:ext cx="1713447" cy="4154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s-CZ" sz="700" i="0" dirty="0">
                  <a:solidFill>
                    <a:schemeClr val="bg2">
                      <a:lumMod val="10000"/>
                    </a:schemeClr>
                  </a:solidFill>
                </a:rPr>
                <a:t>Evropská</a:t>
              </a:r>
              <a:r>
                <a:rPr lang="cs-CZ" sz="700" i="0" baseline="0" dirty="0">
                  <a:solidFill>
                    <a:schemeClr val="bg2">
                      <a:lumMod val="10000"/>
                    </a:schemeClr>
                  </a:solidFill>
                </a:rPr>
                <a:t> unie</a:t>
              </a:r>
            </a:p>
            <a:p>
              <a:r>
                <a:rPr lang="cs-CZ" sz="700" i="0" baseline="0" dirty="0">
                  <a:solidFill>
                    <a:schemeClr val="bg2">
                      <a:lumMod val="10000"/>
                    </a:schemeClr>
                  </a:solidFill>
                </a:rPr>
                <a:t>Evropský sociální fond</a:t>
              </a:r>
            </a:p>
            <a:p>
              <a:r>
                <a:rPr lang="cs-CZ" sz="700" i="0" baseline="0" dirty="0">
                  <a:solidFill>
                    <a:schemeClr val="bg2">
                      <a:lumMod val="10000"/>
                    </a:schemeClr>
                  </a:solidFill>
                </a:rPr>
                <a:t>Operační program Zaměstnanost</a:t>
              </a:r>
              <a:endParaRPr lang="cs-CZ" sz="700" i="0" dirty="0">
                <a:solidFill>
                  <a:schemeClr val="bg2">
                    <a:lumMod val="10000"/>
                  </a:schemeClr>
                </a:solidFill>
              </a:endParaRPr>
            </a:p>
          </p:txBody>
        </p:sp>
      </p:grpSp>
      <p:pic>
        <p:nvPicPr>
          <p:cNvPr id="18" name="Obrázek 17">
            <a:extLst>
              <a:ext uri="{FF2B5EF4-FFF2-40B4-BE49-F238E27FC236}">
                <a16:creationId xmlns:a16="http://schemas.microsoft.com/office/drawing/2014/main" id="{D3A64A3E-5CE1-4373-9488-123DE518BFFB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2168" y="6395690"/>
            <a:ext cx="1563511" cy="360000"/>
          </a:xfrm>
          <a:prstGeom prst="rect">
            <a:avLst/>
          </a:prstGeom>
        </p:spPr>
      </p:pic>
      <p:pic>
        <p:nvPicPr>
          <p:cNvPr id="22" name="Obrázek 21">
            <a:extLst>
              <a:ext uri="{FF2B5EF4-FFF2-40B4-BE49-F238E27FC236}">
                <a16:creationId xmlns:a16="http://schemas.microsoft.com/office/drawing/2014/main" id="{813C5B4A-5521-4F74-8DBB-23F3AD51747E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2432" y="6395690"/>
            <a:ext cx="545828" cy="360000"/>
          </a:xfrm>
          <a:prstGeom prst="rect">
            <a:avLst/>
          </a:prstGeom>
        </p:spPr>
      </p:pic>
      <p:pic>
        <p:nvPicPr>
          <p:cNvPr id="23" name="Grafický objekt 13">
            <a:extLst>
              <a:ext uri="{FF2B5EF4-FFF2-40B4-BE49-F238E27FC236}">
                <a16:creationId xmlns:a16="http://schemas.microsoft.com/office/drawing/2014/main" id="{4CAC0E8A-9294-4088-87D2-D875E5895AD2}"/>
              </a:ext>
            </a:extLst>
          </p:cNvPr>
          <p:cNvPicPr/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125012" y="6472776"/>
            <a:ext cx="2627630" cy="222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13826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b="1" kern="1200">
          <a:solidFill>
            <a:srgbClr val="724F77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816">
          <p15:clr>
            <a:srgbClr val="F26B43"/>
          </p15:clr>
        </p15:guide>
        <p15:guide id="2" pos="4899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E3009426-EE89-4BCD-81E3-44DE138875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F27F14AE-74EC-4EA3-8229-6C3631DCF0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1F413A5-7A19-4D49-8BE0-556EDBD8962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4372E0-D1EA-4D25-BE4C-23FE088892DD}" type="datetimeFigureOut">
              <a:rPr lang="cs-CZ" smtClean="0"/>
              <a:t>12.02.2021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32CBC7A-0616-4C02-A75F-D4C7DE464A6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72686AB-02F8-4E0B-B6D3-14BF5A8FA0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90CA94-515B-48E4-BC7A-5C157EDFDD1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828880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  <p:sldLayoutId id="2147483696" r:id="rId5"/>
    <p:sldLayoutId id="2147483697" r:id="rId6"/>
    <p:sldLayoutId id="2147483698" r:id="rId7"/>
    <p:sldLayoutId id="2147483699" r:id="rId8"/>
    <p:sldLayoutId id="2147483700" r:id="rId9"/>
    <p:sldLayoutId id="2147483701" r:id="rId10"/>
    <p:sldLayoutId id="214748370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9E29F1E6-ED0B-46BA-8E34-71ED3EB594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7438496F-B824-41C1-AA93-D9881432A5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7763750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  <p:sldLayoutId id="2147483707" r:id="rId2"/>
    <p:sldLayoutId id="2147483708" r:id="rId3"/>
    <p:sldLayoutId id="2147483709" r:id="rId4"/>
    <p:sldLayoutId id="2147483710" r:id="rId5"/>
    <p:sldLayoutId id="2147483711" r:id="rId6"/>
    <p:sldLayoutId id="2147483712" r:id="rId7"/>
    <p:sldLayoutId id="2147483713" r:id="rId8"/>
    <p:sldLayoutId id="2147483714" r:id="rId9"/>
    <p:sldLayoutId id="2147483715" r:id="rId10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9E29F1E6-ED0B-46BA-8E34-71ED3EB594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7438496F-B824-41C1-AA93-D9881432A5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24014618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élník 8">
            <a:extLst>
              <a:ext uri="{FF2B5EF4-FFF2-40B4-BE49-F238E27FC236}">
                <a16:creationId xmlns:a16="http://schemas.microsoft.com/office/drawing/2014/main" id="{BE882FD9-D878-4FCD-9C72-C60BD3C7D753}"/>
              </a:ext>
            </a:extLst>
          </p:cNvPr>
          <p:cNvSpPr/>
          <p:nvPr userDrawn="1"/>
        </p:nvSpPr>
        <p:spPr>
          <a:xfrm>
            <a:off x="1" y="1"/>
            <a:ext cx="12192000" cy="681036"/>
          </a:xfrm>
          <a:prstGeom prst="rect">
            <a:avLst/>
          </a:prstGeom>
          <a:solidFill>
            <a:srgbClr val="D311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2400" dirty="0">
              <a:solidFill>
                <a:schemeClr val="bg1"/>
              </a:solidFill>
              <a:latin typeface="Arial (Základní text)"/>
            </a:endParaRP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7438496F-B824-41C1-AA93-D9881432A5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9E29F1E6-ED0B-46BA-8E34-71ED3EB594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986" y="1"/>
            <a:ext cx="8808993" cy="6810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dirty="0"/>
              <a:t>Kliknutím lze upravit styl.</a:t>
            </a:r>
          </a:p>
        </p:txBody>
      </p:sp>
      <p:grpSp>
        <p:nvGrpSpPr>
          <p:cNvPr id="11" name="Skupina 10">
            <a:extLst>
              <a:ext uri="{FF2B5EF4-FFF2-40B4-BE49-F238E27FC236}">
                <a16:creationId xmlns:a16="http://schemas.microsoft.com/office/drawing/2014/main" id="{677A8944-7C67-401C-A076-2F9A4BFDBF1A}"/>
              </a:ext>
            </a:extLst>
          </p:cNvPr>
          <p:cNvGrpSpPr/>
          <p:nvPr userDrawn="1"/>
        </p:nvGrpSpPr>
        <p:grpSpPr>
          <a:xfrm>
            <a:off x="9532058" y="94004"/>
            <a:ext cx="2587791" cy="308285"/>
            <a:chOff x="8214317" y="331276"/>
            <a:chExt cx="3881688" cy="450808"/>
          </a:xfrm>
        </p:grpSpPr>
        <p:pic>
          <p:nvPicPr>
            <p:cNvPr id="12" name="Grafický objekt 11">
              <a:extLst>
                <a:ext uri="{FF2B5EF4-FFF2-40B4-BE49-F238E27FC236}">
                  <a16:creationId xmlns:a16="http://schemas.microsoft.com/office/drawing/2014/main" id="{85265334-1A97-4E03-A335-0EFFE9BA915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8214317" y="471177"/>
              <a:ext cx="2963998" cy="252000"/>
            </a:xfrm>
            <a:prstGeom prst="rect">
              <a:avLst/>
            </a:prstGeom>
          </p:spPr>
        </p:pic>
        <p:pic>
          <p:nvPicPr>
            <p:cNvPr id="13" name="Obrázek 12" descr="Obsah obrázku kreslení&#10;&#10;Popis byl vytvořen automaticky">
              <a:extLst>
                <a:ext uri="{FF2B5EF4-FFF2-40B4-BE49-F238E27FC236}">
                  <a16:creationId xmlns:a16="http://schemas.microsoft.com/office/drawing/2014/main" id="{F366B753-F05F-414A-91C1-96175A86F10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430075" y="331276"/>
              <a:ext cx="665930" cy="450808"/>
            </a:xfrm>
            <a:prstGeom prst="rect">
              <a:avLst/>
            </a:prstGeom>
          </p:spPr>
        </p:pic>
      </p:grpSp>
      <p:pic>
        <p:nvPicPr>
          <p:cNvPr id="14" name="Grafický objekt 13">
            <a:extLst>
              <a:ext uri="{FF2B5EF4-FFF2-40B4-BE49-F238E27FC236}">
                <a16:creationId xmlns:a16="http://schemas.microsoft.com/office/drawing/2014/main" id="{1E3E26BE-213E-4D1E-96AC-DD921E82501F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8135853" y="101942"/>
            <a:ext cx="1258641" cy="356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45654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5" r:id="rId1"/>
    <p:sldLayoutId id="2147483756" r:id="rId2"/>
    <p:sldLayoutId id="2147483757" r:id="rId3"/>
    <p:sldLayoutId id="2147483758" r:id="rId4"/>
    <p:sldLayoutId id="2147483759" r:id="rId5"/>
    <p:sldLayoutId id="2147483760" r:id="rId6"/>
    <p:sldLayoutId id="2147483761" r:id="rId7"/>
    <p:sldLayoutId id="2147483762" r:id="rId8"/>
    <p:sldLayoutId id="2147483763" r:id="rId9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chemeClr val="bg1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9E29F1E6-ED0B-46BA-8E34-71ED3EB594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7438496F-B824-41C1-AA93-D9881432A5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23351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5" r:id="rId1"/>
    <p:sldLayoutId id="2147483766" r:id="rId2"/>
    <p:sldLayoutId id="2147483767" r:id="rId3"/>
    <p:sldLayoutId id="2147483768" r:id="rId4"/>
    <p:sldLayoutId id="2147483769" r:id="rId5"/>
    <p:sldLayoutId id="2147483770" r:id="rId6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0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33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E083D3C-33A4-427C-8968-4D544558584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cs-CZ" b="1" dirty="0"/>
              <a:t>Datová a informační základna </a:t>
            </a:r>
            <a:br>
              <a:rPr lang="cs-CZ" b="1" dirty="0"/>
            </a:br>
            <a:r>
              <a:rPr lang="cs-CZ" b="1" dirty="0"/>
              <a:t>pro management pandemie COVID-19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3DC956FD-6669-4C82-B852-E3CE5A476C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8642" y="3931234"/>
            <a:ext cx="11905307" cy="1974265"/>
          </a:xfrm>
        </p:spPr>
        <p:txBody>
          <a:bodyPr>
            <a:normAutofit/>
          </a:bodyPr>
          <a:lstStyle/>
          <a:p>
            <a:r>
              <a:rPr lang="cs-CZ" sz="5400" b="1" dirty="0"/>
              <a:t>STAV EPIDEMIE </a:t>
            </a:r>
          </a:p>
          <a:p>
            <a:r>
              <a:rPr lang="cs-CZ" sz="5400" b="1" dirty="0"/>
              <a:t>= STAGNACE V BODĚ ZLOMU</a:t>
            </a:r>
            <a:endParaRPr lang="cs-CZ" sz="3900" b="1" i="1" dirty="0"/>
          </a:p>
        </p:txBody>
      </p:sp>
    </p:spTree>
    <p:extLst>
      <p:ext uri="{BB962C8B-B14F-4D97-AF65-F5344CB8AC3E}">
        <p14:creationId xmlns:p14="http://schemas.microsoft.com/office/powerpoint/2010/main" val="4593865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ovéPole 8"/>
          <p:cNvSpPr txBox="1"/>
          <p:nvPr/>
        </p:nvSpPr>
        <p:spPr>
          <a:xfrm>
            <a:off x="978359" y="51841"/>
            <a:ext cx="1040345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cs-CZ" sz="3000" b="1" dirty="0">
                <a:latin typeface="Calibri" panose="020F0502020204030204"/>
              </a:rPr>
              <a:t>Šíření nákazy stagnuje, stále registrujeme několik tisíc nově nakažených denně –&gt; </a:t>
            </a:r>
            <a:r>
              <a:rPr lang="cs-CZ" sz="3000" b="1" u="sng" dirty="0">
                <a:latin typeface="Calibri" panose="020F0502020204030204"/>
              </a:rPr>
              <a:t>návrat k růstu může nastat velmi rychle </a:t>
            </a:r>
            <a:r>
              <a:rPr lang="cs-CZ" sz="3000" b="1" dirty="0">
                <a:latin typeface="Calibri" panose="020F0502020204030204"/>
              </a:rPr>
              <a:t> </a:t>
            </a:r>
          </a:p>
        </p:txBody>
      </p:sp>
      <p:sp>
        <p:nvSpPr>
          <p:cNvPr id="2" name="TextovéPole 1"/>
          <p:cNvSpPr txBox="1"/>
          <p:nvPr/>
        </p:nvSpPr>
        <p:spPr>
          <a:xfrm>
            <a:off x="3737902" y="1127581"/>
            <a:ext cx="4694837" cy="369332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b="1" dirty="0">
                <a:solidFill>
                  <a:schemeClr val="bg1"/>
                </a:solidFill>
              </a:rPr>
              <a:t>Aktuální odhad reprodukčního čísla: 1,05</a:t>
            </a:r>
            <a:endParaRPr lang="en-US" b="1" dirty="0">
              <a:solidFill>
                <a:schemeClr val="bg1"/>
              </a:solidFill>
            </a:endParaRPr>
          </a:p>
        </p:txBody>
      </p:sp>
      <p:graphicFrame>
        <p:nvGraphicFramePr>
          <p:cNvPr id="61" name="Chart 4">
            <a:extLst>
              <a:ext uri="{FF2B5EF4-FFF2-40B4-BE49-F238E27FC236}">
                <a16:creationId xmlns:a16="http://schemas.microsoft.com/office/drawing/2014/main" id="{F3B3A751-5826-48A2-8A63-61032D0536F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40508753"/>
              </p:ext>
            </p:extLst>
          </p:nvPr>
        </p:nvGraphicFramePr>
        <p:xfrm>
          <a:off x="75620" y="2882674"/>
          <a:ext cx="12030075" cy="40337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2" name="TextovéPole 61">
            <a:extLst>
              <a:ext uri="{FF2B5EF4-FFF2-40B4-BE49-F238E27FC236}">
                <a16:creationId xmlns:a16="http://schemas.microsoft.com/office/drawing/2014/main" id="{F19677A2-6823-47FB-9EBC-DF7D298B1A46}"/>
              </a:ext>
            </a:extLst>
          </p:cNvPr>
          <p:cNvSpPr txBox="1"/>
          <p:nvPr/>
        </p:nvSpPr>
        <p:spPr>
          <a:xfrm>
            <a:off x="9666775" y="2520676"/>
            <a:ext cx="836689" cy="338554"/>
          </a:xfrm>
          <a:prstGeom prst="rect">
            <a:avLst/>
          </a:prstGeom>
          <a:solidFill>
            <a:srgbClr val="FF0000"/>
          </a:solidFill>
          <a:ln>
            <a:solidFill>
              <a:srgbClr val="9A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6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3" name="TextovéPole 62">
            <a:extLst>
              <a:ext uri="{FF2B5EF4-FFF2-40B4-BE49-F238E27FC236}">
                <a16:creationId xmlns:a16="http://schemas.microsoft.com/office/drawing/2014/main" id="{E852F3D7-8A4C-4C82-83DC-D58B6F3415C0}"/>
              </a:ext>
            </a:extLst>
          </p:cNvPr>
          <p:cNvSpPr txBox="1"/>
          <p:nvPr/>
        </p:nvSpPr>
        <p:spPr>
          <a:xfrm>
            <a:off x="3630966" y="2501035"/>
            <a:ext cx="836689" cy="338554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6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4" name="TextovéPole 63">
            <a:extLst>
              <a:ext uri="{FF2B5EF4-FFF2-40B4-BE49-F238E27FC236}">
                <a16:creationId xmlns:a16="http://schemas.microsoft.com/office/drawing/2014/main" id="{E2E1C9C0-0936-4B7C-B94A-468879589653}"/>
              </a:ext>
            </a:extLst>
          </p:cNvPr>
          <p:cNvSpPr txBox="1"/>
          <p:nvPr/>
        </p:nvSpPr>
        <p:spPr>
          <a:xfrm>
            <a:off x="5704372" y="2501035"/>
            <a:ext cx="836689" cy="338554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6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5" name="TextovéPole 64">
            <a:extLst>
              <a:ext uri="{FF2B5EF4-FFF2-40B4-BE49-F238E27FC236}">
                <a16:creationId xmlns:a16="http://schemas.microsoft.com/office/drawing/2014/main" id="{15BCE15F-49C5-4D36-BF77-5A4B4266D7E1}"/>
              </a:ext>
            </a:extLst>
          </p:cNvPr>
          <p:cNvSpPr txBox="1"/>
          <p:nvPr/>
        </p:nvSpPr>
        <p:spPr>
          <a:xfrm>
            <a:off x="7682716" y="2501035"/>
            <a:ext cx="836689" cy="338554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6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6" name="Zahnutá šipka nahoru 25">
            <a:extLst>
              <a:ext uri="{FF2B5EF4-FFF2-40B4-BE49-F238E27FC236}">
                <a16:creationId xmlns:a16="http://schemas.microsoft.com/office/drawing/2014/main" id="{00325E53-B662-4A4A-BEF6-05DF3AB68B54}"/>
              </a:ext>
            </a:extLst>
          </p:cNvPr>
          <p:cNvSpPr/>
          <p:nvPr/>
        </p:nvSpPr>
        <p:spPr>
          <a:xfrm>
            <a:off x="3027344" y="2590661"/>
            <a:ext cx="2011680" cy="497840"/>
          </a:xfrm>
          <a:prstGeom prst="curvedUpArrow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7" name="Zahnutá šipka nahoru 25">
            <a:extLst>
              <a:ext uri="{FF2B5EF4-FFF2-40B4-BE49-F238E27FC236}">
                <a16:creationId xmlns:a16="http://schemas.microsoft.com/office/drawing/2014/main" id="{3D104656-0D3F-4BBA-A6F1-8B6D73AB64B5}"/>
              </a:ext>
            </a:extLst>
          </p:cNvPr>
          <p:cNvSpPr/>
          <p:nvPr/>
        </p:nvSpPr>
        <p:spPr>
          <a:xfrm>
            <a:off x="5097954" y="2590661"/>
            <a:ext cx="2011680" cy="497840"/>
          </a:xfrm>
          <a:prstGeom prst="curvedUpArrow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8" name="Zahnutá šipka nahoru 25">
            <a:extLst>
              <a:ext uri="{FF2B5EF4-FFF2-40B4-BE49-F238E27FC236}">
                <a16:creationId xmlns:a16="http://schemas.microsoft.com/office/drawing/2014/main" id="{5119DEE8-1E38-4EB8-8F5A-DEB07565A565}"/>
              </a:ext>
            </a:extLst>
          </p:cNvPr>
          <p:cNvSpPr/>
          <p:nvPr/>
        </p:nvSpPr>
        <p:spPr>
          <a:xfrm>
            <a:off x="7150812" y="2590661"/>
            <a:ext cx="2011680" cy="497840"/>
          </a:xfrm>
          <a:prstGeom prst="curvedUpArrow">
            <a:avLst/>
          </a:prstGeom>
          <a:solidFill>
            <a:srgbClr val="FF0000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9" name="Zahnutá šipka nahoru 25">
            <a:extLst>
              <a:ext uri="{FF2B5EF4-FFF2-40B4-BE49-F238E27FC236}">
                <a16:creationId xmlns:a16="http://schemas.microsoft.com/office/drawing/2014/main" id="{94EE29A2-AC9E-4574-9402-6123547A971C}"/>
              </a:ext>
            </a:extLst>
          </p:cNvPr>
          <p:cNvSpPr/>
          <p:nvPr/>
        </p:nvSpPr>
        <p:spPr>
          <a:xfrm>
            <a:off x="9184033" y="2590748"/>
            <a:ext cx="2011680" cy="497840"/>
          </a:xfrm>
          <a:prstGeom prst="curvedUpArrow">
            <a:avLst/>
          </a:prstGeom>
          <a:solidFill>
            <a:srgbClr val="FF0000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0" name="Zahnutá šipka nahoru 25">
            <a:extLst>
              <a:ext uri="{FF2B5EF4-FFF2-40B4-BE49-F238E27FC236}">
                <a16:creationId xmlns:a16="http://schemas.microsoft.com/office/drawing/2014/main" id="{966FB02D-D758-4358-8FE6-2AB07D6D6587}"/>
              </a:ext>
            </a:extLst>
          </p:cNvPr>
          <p:cNvSpPr/>
          <p:nvPr/>
        </p:nvSpPr>
        <p:spPr>
          <a:xfrm>
            <a:off x="920076" y="2590661"/>
            <a:ext cx="2011680" cy="497840"/>
          </a:xfrm>
          <a:prstGeom prst="curvedUpArrow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1" name="TextovéPole 70">
            <a:extLst>
              <a:ext uri="{FF2B5EF4-FFF2-40B4-BE49-F238E27FC236}">
                <a16:creationId xmlns:a16="http://schemas.microsoft.com/office/drawing/2014/main" id="{7B521542-8F14-4B12-9C58-E574B1CE2ECE}"/>
              </a:ext>
            </a:extLst>
          </p:cNvPr>
          <p:cNvSpPr txBox="1"/>
          <p:nvPr/>
        </p:nvSpPr>
        <p:spPr>
          <a:xfrm>
            <a:off x="1641838" y="2501035"/>
            <a:ext cx="836689" cy="338554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6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2" name="TextovéPole 71">
            <a:extLst>
              <a:ext uri="{FF2B5EF4-FFF2-40B4-BE49-F238E27FC236}">
                <a16:creationId xmlns:a16="http://schemas.microsoft.com/office/drawing/2014/main" id="{EE747F4C-AAE5-4DB7-B498-D527A986CF89}"/>
              </a:ext>
            </a:extLst>
          </p:cNvPr>
          <p:cNvSpPr txBox="1"/>
          <p:nvPr/>
        </p:nvSpPr>
        <p:spPr>
          <a:xfrm>
            <a:off x="199867" y="1557599"/>
            <a:ext cx="1962823" cy="584775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Průměrný záchyt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600" b="1" i="0" u="sng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31. 12.–6. 1.</a:t>
            </a:r>
            <a:r>
              <a:rPr kumimoji="0" lang="cs-CZ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</p:txBody>
      </p:sp>
      <p:sp>
        <p:nvSpPr>
          <p:cNvPr id="73" name="TextovéPole 72">
            <a:extLst>
              <a:ext uri="{FF2B5EF4-FFF2-40B4-BE49-F238E27FC236}">
                <a16:creationId xmlns:a16="http://schemas.microsoft.com/office/drawing/2014/main" id="{D522DB72-1814-41C9-825C-7F093F8FA9B9}"/>
              </a:ext>
            </a:extLst>
          </p:cNvPr>
          <p:cNvSpPr txBox="1"/>
          <p:nvPr/>
        </p:nvSpPr>
        <p:spPr>
          <a:xfrm>
            <a:off x="2251467" y="1557599"/>
            <a:ext cx="1867988" cy="584775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Průměrný záchyt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600" b="1" i="0" u="sng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7. 1.–13. 1.</a:t>
            </a:r>
            <a:r>
              <a:rPr kumimoji="0" lang="cs-CZ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</p:txBody>
      </p:sp>
      <p:sp>
        <p:nvSpPr>
          <p:cNvPr id="74" name="TextovéPole 73">
            <a:extLst>
              <a:ext uri="{FF2B5EF4-FFF2-40B4-BE49-F238E27FC236}">
                <a16:creationId xmlns:a16="http://schemas.microsoft.com/office/drawing/2014/main" id="{FB2351A4-593D-4361-AA80-CC22F082EF99}"/>
              </a:ext>
            </a:extLst>
          </p:cNvPr>
          <p:cNvSpPr txBox="1"/>
          <p:nvPr/>
        </p:nvSpPr>
        <p:spPr>
          <a:xfrm>
            <a:off x="4218591" y="1551340"/>
            <a:ext cx="1867988" cy="584775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Průměrný záchyt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600" b="1" i="0" u="sng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14. 1.–20. 1.</a:t>
            </a:r>
            <a:r>
              <a:rPr kumimoji="0" lang="cs-CZ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</p:txBody>
      </p:sp>
      <p:sp>
        <p:nvSpPr>
          <p:cNvPr id="75" name="TextovéPole 74">
            <a:extLst>
              <a:ext uri="{FF2B5EF4-FFF2-40B4-BE49-F238E27FC236}">
                <a16:creationId xmlns:a16="http://schemas.microsoft.com/office/drawing/2014/main" id="{8E1D9693-25B5-4864-827E-950174FB0261}"/>
              </a:ext>
            </a:extLst>
          </p:cNvPr>
          <p:cNvSpPr txBox="1"/>
          <p:nvPr/>
        </p:nvSpPr>
        <p:spPr>
          <a:xfrm>
            <a:off x="6182728" y="1551340"/>
            <a:ext cx="1867988" cy="584775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Průměrný záchyt</a:t>
            </a:r>
          </a:p>
          <a:p>
            <a:pPr algn="ctr">
              <a:defRPr/>
            </a:pPr>
            <a:r>
              <a:rPr lang="cs-CZ" sz="1600" b="1" u="sng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21</a:t>
            </a:r>
            <a:r>
              <a:rPr kumimoji="0" lang="cs-CZ" sz="1600" b="1" i="0" u="sng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1.–27. 1.</a:t>
            </a:r>
            <a:r>
              <a:rPr kumimoji="0" lang="cs-CZ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</p:txBody>
      </p:sp>
      <p:sp>
        <p:nvSpPr>
          <p:cNvPr id="76" name="TextovéPole 75">
            <a:extLst>
              <a:ext uri="{FF2B5EF4-FFF2-40B4-BE49-F238E27FC236}">
                <a16:creationId xmlns:a16="http://schemas.microsoft.com/office/drawing/2014/main" id="{764B0158-0B01-46AA-B48E-5697D723C6A1}"/>
              </a:ext>
            </a:extLst>
          </p:cNvPr>
          <p:cNvSpPr txBox="1"/>
          <p:nvPr/>
        </p:nvSpPr>
        <p:spPr>
          <a:xfrm>
            <a:off x="8163085" y="1550931"/>
            <a:ext cx="1867988" cy="584775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Průměrný záchyt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600" b="1" u="sng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28</a:t>
            </a:r>
            <a:r>
              <a:rPr kumimoji="0" lang="cs-CZ" sz="1600" b="1" i="0" u="sng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1.–</a:t>
            </a:r>
            <a:r>
              <a:rPr lang="cs-CZ" sz="1600" b="1" u="sng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kumimoji="0" lang="cs-CZ" sz="1600" b="1" i="0" u="sng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2.</a:t>
            </a:r>
            <a:r>
              <a:rPr kumimoji="0" lang="cs-CZ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</p:txBody>
      </p:sp>
      <p:sp>
        <p:nvSpPr>
          <p:cNvPr id="77" name="TextovéPole 76">
            <a:extLst>
              <a:ext uri="{FF2B5EF4-FFF2-40B4-BE49-F238E27FC236}">
                <a16:creationId xmlns:a16="http://schemas.microsoft.com/office/drawing/2014/main" id="{9AFC1D1A-B75C-4374-8474-BA5F067D60FC}"/>
              </a:ext>
            </a:extLst>
          </p:cNvPr>
          <p:cNvSpPr txBox="1"/>
          <p:nvPr/>
        </p:nvSpPr>
        <p:spPr>
          <a:xfrm>
            <a:off x="10127222" y="1563256"/>
            <a:ext cx="1867988" cy="584775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Průměrný záchyt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600" b="1" i="0" u="sng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4. </a:t>
            </a:r>
            <a:r>
              <a:rPr lang="cs-CZ" sz="1600" b="1" u="sng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kumimoji="0" lang="cs-CZ" sz="1600" b="1" i="0" u="sng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.–10. 2.</a:t>
            </a:r>
            <a:r>
              <a:rPr kumimoji="0" lang="cs-CZ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</p:txBody>
      </p:sp>
      <p:graphicFrame>
        <p:nvGraphicFramePr>
          <p:cNvPr id="78" name="Tabulka 4">
            <a:extLst>
              <a:ext uri="{FF2B5EF4-FFF2-40B4-BE49-F238E27FC236}">
                <a16:creationId xmlns:a16="http://schemas.microsoft.com/office/drawing/2014/main" id="{E1DD8FDC-AADD-498B-AD88-1814130AAA5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16075142"/>
              </p:ext>
            </p:extLst>
          </p:nvPr>
        </p:nvGraphicFramePr>
        <p:xfrm>
          <a:off x="197532" y="2148633"/>
          <a:ext cx="1188000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80000">
                  <a:extLst>
                    <a:ext uri="{9D8B030D-6E8A-4147-A177-3AD203B41FA5}">
                      <a16:colId xmlns:a16="http://schemas.microsoft.com/office/drawing/2014/main" val="3261913761"/>
                    </a:ext>
                  </a:extLst>
                </a:gridCol>
                <a:gridCol w="1980000">
                  <a:extLst>
                    <a:ext uri="{9D8B030D-6E8A-4147-A177-3AD203B41FA5}">
                      <a16:colId xmlns:a16="http://schemas.microsoft.com/office/drawing/2014/main" val="3754285602"/>
                    </a:ext>
                  </a:extLst>
                </a:gridCol>
                <a:gridCol w="1980000">
                  <a:extLst>
                    <a:ext uri="{9D8B030D-6E8A-4147-A177-3AD203B41FA5}">
                      <a16:colId xmlns:a16="http://schemas.microsoft.com/office/drawing/2014/main" val="2764063676"/>
                    </a:ext>
                  </a:extLst>
                </a:gridCol>
                <a:gridCol w="1980000">
                  <a:extLst>
                    <a:ext uri="{9D8B030D-6E8A-4147-A177-3AD203B41FA5}">
                      <a16:colId xmlns:a16="http://schemas.microsoft.com/office/drawing/2014/main" val="544989849"/>
                    </a:ext>
                  </a:extLst>
                </a:gridCol>
                <a:gridCol w="1980000">
                  <a:extLst>
                    <a:ext uri="{9D8B030D-6E8A-4147-A177-3AD203B41FA5}">
                      <a16:colId xmlns:a16="http://schemas.microsoft.com/office/drawing/2014/main" val="1380738768"/>
                    </a:ext>
                  </a:extLst>
                </a:gridCol>
                <a:gridCol w="1980000">
                  <a:extLst>
                    <a:ext uri="{9D8B030D-6E8A-4147-A177-3AD203B41FA5}">
                      <a16:colId xmlns:a16="http://schemas.microsoft.com/office/drawing/2014/main" val="43592556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10 872 případů</a:t>
                      </a: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10 259 případů</a:t>
                      </a: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7 249 případů</a:t>
                      </a: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6 754 případů</a:t>
                      </a: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6 955 případů</a:t>
                      </a: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7 350 případů</a:t>
                      </a: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06859167"/>
                  </a:ext>
                </a:extLst>
              </a:tr>
            </a:tbl>
          </a:graphicData>
        </a:graphic>
      </p:graphicFrame>
      <p:graphicFrame>
        <p:nvGraphicFramePr>
          <p:cNvPr id="79" name="Tabulka 6">
            <a:extLst>
              <a:ext uri="{FF2B5EF4-FFF2-40B4-BE49-F238E27FC236}">
                <a16:creationId xmlns:a16="http://schemas.microsoft.com/office/drawing/2014/main" id="{0C288DFB-DB49-492A-88AF-6E8622CCDE8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2265748"/>
              </p:ext>
            </p:extLst>
          </p:nvPr>
        </p:nvGraphicFramePr>
        <p:xfrm>
          <a:off x="1338045" y="2483424"/>
          <a:ext cx="9481821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48000">
                  <a:extLst>
                    <a:ext uri="{9D8B030D-6E8A-4147-A177-3AD203B41FA5}">
                      <a16:colId xmlns:a16="http://schemas.microsoft.com/office/drawing/2014/main" val="4256108201"/>
                    </a:ext>
                  </a:extLst>
                </a:gridCol>
                <a:gridCol w="504000">
                  <a:extLst>
                    <a:ext uri="{9D8B030D-6E8A-4147-A177-3AD203B41FA5}">
                      <a16:colId xmlns:a16="http://schemas.microsoft.com/office/drawing/2014/main" val="109467333"/>
                    </a:ext>
                  </a:extLst>
                </a:gridCol>
                <a:gridCol w="1394394">
                  <a:extLst>
                    <a:ext uri="{9D8B030D-6E8A-4147-A177-3AD203B41FA5}">
                      <a16:colId xmlns:a16="http://schemas.microsoft.com/office/drawing/2014/main" val="2436049300"/>
                    </a:ext>
                  </a:extLst>
                </a:gridCol>
                <a:gridCol w="612000">
                  <a:extLst>
                    <a:ext uri="{9D8B030D-6E8A-4147-A177-3AD203B41FA5}">
                      <a16:colId xmlns:a16="http://schemas.microsoft.com/office/drawing/2014/main" val="390204682"/>
                    </a:ext>
                  </a:extLst>
                </a:gridCol>
                <a:gridCol w="1411809">
                  <a:extLst>
                    <a:ext uri="{9D8B030D-6E8A-4147-A177-3AD203B41FA5}">
                      <a16:colId xmlns:a16="http://schemas.microsoft.com/office/drawing/2014/main" val="3269273156"/>
                    </a:ext>
                  </a:extLst>
                </a:gridCol>
                <a:gridCol w="612000">
                  <a:extLst>
                    <a:ext uri="{9D8B030D-6E8A-4147-A177-3AD203B41FA5}">
                      <a16:colId xmlns:a16="http://schemas.microsoft.com/office/drawing/2014/main" val="1376497500"/>
                    </a:ext>
                  </a:extLst>
                </a:gridCol>
                <a:gridCol w="1411809">
                  <a:extLst>
                    <a:ext uri="{9D8B030D-6E8A-4147-A177-3AD203B41FA5}">
                      <a16:colId xmlns:a16="http://schemas.microsoft.com/office/drawing/2014/main" val="1556511901"/>
                    </a:ext>
                  </a:extLst>
                </a:gridCol>
                <a:gridCol w="576000">
                  <a:extLst>
                    <a:ext uri="{9D8B030D-6E8A-4147-A177-3AD203B41FA5}">
                      <a16:colId xmlns:a16="http://schemas.microsoft.com/office/drawing/2014/main" val="2116966130"/>
                    </a:ext>
                  </a:extLst>
                </a:gridCol>
                <a:gridCol w="1411809">
                  <a:extLst>
                    <a:ext uri="{9D8B030D-6E8A-4147-A177-3AD203B41FA5}">
                      <a16:colId xmlns:a16="http://schemas.microsoft.com/office/drawing/2014/main" val="191361939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-5,6 %</a:t>
                      </a: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-29,3 %</a:t>
                      </a: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-6,8 %</a:t>
                      </a: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+3,0 %</a:t>
                      </a: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+5,7 %</a:t>
                      </a: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60114"/>
                  </a:ext>
                </a:extLst>
              </a:tr>
            </a:tbl>
          </a:graphicData>
        </a:graphic>
      </p:graphicFrame>
      <p:sp>
        <p:nvSpPr>
          <p:cNvPr id="80" name="Šipka doprava 58">
            <a:extLst>
              <a:ext uri="{FF2B5EF4-FFF2-40B4-BE49-F238E27FC236}">
                <a16:creationId xmlns:a16="http://schemas.microsoft.com/office/drawing/2014/main" id="{1EB91550-BE39-4068-9AA2-464822A320B7}"/>
              </a:ext>
            </a:extLst>
          </p:cNvPr>
          <p:cNvSpPr/>
          <p:nvPr/>
        </p:nvSpPr>
        <p:spPr>
          <a:xfrm flipV="1">
            <a:off x="10189873" y="4250278"/>
            <a:ext cx="1003729" cy="12209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4" name="TextovéPole 23"/>
          <p:cNvSpPr txBox="1"/>
          <p:nvPr/>
        </p:nvSpPr>
        <p:spPr>
          <a:xfrm>
            <a:off x="11182409" y="3158787"/>
            <a:ext cx="81280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6000" dirty="0">
                <a:solidFill>
                  <a:srgbClr val="C00000"/>
                </a:solidFill>
                <a:latin typeface="Arial Black" panose="020B0A04020102020204" pitchFamily="34" charset="0"/>
              </a:rPr>
              <a:t>?</a:t>
            </a:r>
            <a:endParaRPr lang="en-US" sz="6000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8123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>
            <a:extLst>
              <a:ext uri="{FF2B5EF4-FFF2-40B4-BE49-F238E27FC236}">
                <a16:creationId xmlns:a16="http://schemas.microsoft.com/office/drawing/2014/main" id="{3DC956FD-6669-4C82-B852-E3CE5A476C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7648" y="286328"/>
            <a:ext cx="11344275" cy="2689132"/>
          </a:xfrm>
        </p:spPr>
        <p:txBody>
          <a:bodyPr>
            <a:normAutofit/>
          </a:bodyPr>
          <a:lstStyle/>
          <a:p>
            <a:r>
              <a:rPr lang="cs-CZ" sz="5400" b="1" dirty="0"/>
              <a:t>Na takto rizikový vývoj nemá český nemocniční segment dostatečné kapacity JIP. </a:t>
            </a:r>
            <a:endParaRPr lang="cs-CZ" sz="3900" b="1" dirty="0"/>
          </a:p>
        </p:txBody>
      </p:sp>
      <p:sp>
        <p:nvSpPr>
          <p:cNvPr id="5" name="TextovéPole 4"/>
          <p:cNvSpPr txBox="1"/>
          <p:nvPr/>
        </p:nvSpPr>
        <p:spPr>
          <a:xfrm>
            <a:off x="222402" y="3454708"/>
            <a:ext cx="11619345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 není otázka HW (kapacita lůžek i přístrojů je plošně dostatečná), ale personálu. Funkční lůžko na intenzivní péči vyžaduje vysoce erudovaný personál.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32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… a tyto</a:t>
            </a:r>
            <a:r>
              <a:rPr kumimoji="0" lang="cs-CZ" sz="3200" b="1" i="0" u="none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kapacity jsou v řadě regionů již nyní na svém limitu 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Šipka dolů 8"/>
          <p:cNvSpPr/>
          <p:nvPr/>
        </p:nvSpPr>
        <p:spPr>
          <a:xfrm>
            <a:off x="5343966" y="2713857"/>
            <a:ext cx="1246909" cy="52320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Šipka dolů 9"/>
          <p:cNvSpPr/>
          <p:nvPr/>
        </p:nvSpPr>
        <p:spPr>
          <a:xfrm>
            <a:off x="5343966" y="6063388"/>
            <a:ext cx="1246909" cy="52320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45124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ovéPole 4"/>
          <p:cNvSpPr txBox="1"/>
          <p:nvPr/>
        </p:nvSpPr>
        <p:spPr>
          <a:xfrm>
            <a:off x="157747" y="2160824"/>
            <a:ext cx="11619345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 9 regionech je funkční kapacita ARO+JIP na hraně vyčerpání nebo</a:t>
            </a:r>
            <a:r>
              <a:rPr kumimoji="0" lang="cs-CZ" sz="3200" b="1" i="0" u="none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pod 10% původně dostupné kapacity = </a:t>
            </a:r>
            <a:r>
              <a:rPr kumimoji="0" lang="cs-CZ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nemá prostor pro jakékoli zásadní navýšení péče. Prudký růst epidemie</a:t>
            </a:r>
            <a:r>
              <a:rPr kumimoji="0" lang="cs-CZ" sz="3200" b="1" i="0" u="none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by přitom mohl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3200" b="1" i="0" u="none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 3 – 6 týdnů zvýšit potřebu péče až o 40%.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sz="3200" b="1" baseline="0" dirty="0">
              <a:solidFill>
                <a:srgbClr val="C00000"/>
              </a:solidFill>
              <a:latin typeface="Calibri" panose="020F0502020204030204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3200" b="1" i="0" u="none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Kapacity péče jsou sledovány v reálném čase funkčním dispečinkem lůžkové péče – nejde tedy o virtuální model, ale o naprosto věrohodně ověřená data z praxe. 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Šipka dolů 8"/>
          <p:cNvSpPr/>
          <p:nvPr/>
        </p:nvSpPr>
        <p:spPr>
          <a:xfrm>
            <a:off x="5159237" y="1485422"/>
            <a:ext cx="1246909" cy="52320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Šipka dolů 9"/>
          <p:cNvSpPr/>
          <p:nvPr/>
        </p:nvSpPr>
        <p:spPr>
          <a:xfrm>
            <a:off x="5343966" y="6192697"/>
            <a:ext cx="1246909" cy="52320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Podnadpis 2">
            <a:extLst>
              <a:ext uri="{FF2B5EF4-FFF2-40B4-BE49-F238E27FC236}">
                <a16:creationId xmlns:a16="http://schemas.microsoft.com/office/drawing/2014/main" id="{3DC956FD-6669-4C82-B852-E3CE5A476C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86044" y="291622"/>
            <a:ext cx="11344275" cy="2689132"/>
          </a:xfrm>
        </p:spPr>
        <p:txBody>
          <a:bodyPr>
            <a:normAutofit/>
          </a:bodyPr>
          <a:lstStyle/>
          <a:p>
            <a:r>
              <a:rPr lang="cs-CZ" sz="3600" b="1" dirty="0"/>
              <a:t>Situaci a tlak na nemocnice zhoršuje i sezóna: měsíc únor vykazuje dlouhodobě nejvyšší nemocnost i mimo COVID </a:t>
            </a:r>
          </a:p>
        </p:txBody>
      </p:sp>
    </p:spTree>
    <p:extLst>
      <p:ext uri="{BB962C8B-B14F-4D97-AF65-F5344CB8AC3E}">
        <p14:creationId xmlns:p14="http://schemas.microsoft.com/office/powerpoint/2010/main" val="4140084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32818" y="1"/>
            <a:ext cx="11038993" cy="896492"/>
          </a:xfrm>
        </p:spPr>
        <p:txBody>
          <a:bodyPr/>
          <a:lstStyle/>
          <a:p>
            <a:r>
              <a:rPr lang="cs-CZ" sz="2800" dirty="0"/>
              <a:t>Národní dispečink lůžkové péče</a:t>
            </a:r>
          </a:p>
        </p:txBody>
      </p:sp>
      <p:sp>
        <p:nvSpPr>
          <p:cNvPr id="3" name="TextovéPole 2"/>
          <p:cNvSpPr txBox="1"/>
          <p:nvPr/>
        </p:nvSpPr>
        <p:spPr>
          <a:xfrm>
            <a:off x="9750828" y="2433336"/>
            <a:ext cx="2252749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Obsazená akutní lůžka pro </a:t>
            </a:r>
            <a:r>
              <a:rPr kumimoji="0" lang="cs-CZ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Covid</a:t>
            </a: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+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k 11.2.2021 </a:t>
            </a:r>
            <a:r>
              <a:rPr kumimoji="0" lang="cs-CZ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16:01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2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1 070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2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2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aphicFrame>
        <p:nvGraphicFramePr>
          <p:cNvPr id="7" name="Zástupný symbol pro obsah 6"/>
          <p:cNvGraphicFramePr>
            <a:graphicFrameLocks noGrp="1"/>
          </p:cNvGraphicFramePr>
          <p:nvPr>
            <p:ph idx="1"/>
          </p:nvPr>
        </p:nvGraphicFramePr>
        <p:xfrm>
          <a:off x="332818" y="1014149"/>
          <a:ext cx="4407234" cy="268580"/>
        </p:xfrm>
        <a:graphic>
          <a:graphicData uri="http://schemas.openxmlformats.org/drawingml/2006/table">
            <a:tbl>
              <a:tblPr/>
              <a:tblGrid>
                <a:gridCol w="1215789">
                  <a:extLst>
                    <a:ext uri="{9D8B030D-6E8A-4147-A177-3AD203B41FA5}">
                      <a16:colId xmlns:a16="http://schemas.microsoft.com/office/drawing/2014/main" val="859887775"/>
                    </a:ext>
                  </a:extLst>
                </a:gridCol>
                <a:gridCol w="1215789">
                  <a:extLst>
                    <a:ext uri="{9D8B030D-6E8A-4147-A177-3AD203B41FA5}">
                      <a16:colId xmlns:a16="http://schemas.microsoft.com/office/drawing/2014/main" val="2333478269"/>
                    </a:ext>
                  </a:extLst>
                </a:gridCol>
                <a:gridCol w="987828">
                  <a:extLst>
                    <a:ext uri="{9D8B030D-6E8A-4147-A177-3AD203B41FA5}">
                      <a16:colId xmlns:a16="http://schemas.microsoft.com/office/drawing/2014/main" val="1371890513"/>
                    </a:ext>
                  </a:extLst>
                </a:gridCol>
                <a:gridCol w="987828">
                  <a:extLst>
                    <a:ext uri="{9D8B030D-6E8A-4147-A177-3AD203B41FA5}">
                      <a16:colId xmlns:a16="http://schemas.microsoft.com/office/drawing/2014/main" val="695010775"/>
                    </a:ext>
                  </a:extLst>
                </a:gridCol>
              </a:tblGrid>
              <a:tr h="268580">
                <a:tc>
                  <a:txBody>
                    <a:bodyPr/>
                    <a:lstStyle/>
                    <a:p>
                      <a:pPr algn="l" fontAlgn="t"/>
                      <a:endParaRPr lang="cs-CZ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15" marR="7115" marT="711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15" marR="7115" marT="711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15" marR="7115" marT="711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cs-CZ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15" marR="7115" marT="711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3257252"/>
                  </a:ext>
                </a:extLst>
              </a:tr>
            </a:tbl>
          </a:graphicData>
        </a:graphic>
      </p:graphicFrame>
      <p:graphicFrame>
        <p:nvGraphicFramePr>
          <p:cNvPr id="5" name="Tabulka 4"/>
          <p:cNvGraphicFramePr>
            <a:graphicFrameLocks noGrp="1"/>
          </p:cNvGraphicFramePr>
          <p:nvPr/>
        </p:nvGraphicFramePr>
        <p:xfrm>
          <a:off x="332817" y="1014152"/>
          <a:ext cx="9418012" cy="5278582"/>
        </p:xfrm>
        <a:graphic>
          <a:graphicData uri="http://schemas.openxmlformats.org/drawingml/2006/table">
            <a:tbl>
              <a:tblPr/>
              <a:tblGrid>
                <a:gridCol w="2018908">
                  <a:extLst>
                    <a:ext uri="{9D8B030D-6E8A-4147-A177-3AD203B41FA5}">
                      <a16:colId xmlns:a16="http://schemas.microsoft.com/office/drawing/2014/main" val="2999107035"/>
                    </a:ext>
                  </a:extLst>
                </a:gridCol>
                <a:gridCol w="1281846">
                  <a:extLst>
                    <a:ext uri="{9D8B030D-6E8A-4147-A177-3AD203B41FA5}">
                      <a16:colId xmlns:a16="http://schemas.microsoft.com/office/drawing/2014/main" val="2195688905"/>
                    </a:ext>
                  </a:extLst>
                </a:gridCol>
                <a:gridCol w="1185708">
                  <a:extLst>
                    <a:ext uri="{9D8B030D-6E8A-4147-A177-3AD203B41FA5}">
                      <a16:colId xmlns:a16="http://schemas.microsoft.com/office/drawing/2014/main" val="4026508433"/>
                    </a:ext>
                  </a:extLst>
                </a:gridCol>
                <a:gridCol w="1139420">
                  <a:extLst>
                    <a:ext uri="{9D8B030D-6E8A-4147-A177-3AD203B41FA5}">
                      <a16:colId xmlns:a16="http://schemas.microsoft.com/office/drawing/2014/main" val="1599718302"/>
                    </a:ext>
                  </a:extLst>
                </a:gridCol>
                <a:gridCol w="1367303">
                  <a:extLst>
                    <a:ext uri="{9D8B030D-6E8A-4147-A177-3AD203B41FA5}">
                      <a16:colId xmlns:a16="http://schemas.microsoft.com/office/drawing/2014/main" val="2314433098"/>
                    </a:ext>
                  </a:extLst>
                </a:gridCol>
                <a:gridCol w="1367303">
                  <a:extLst>
                    <a:ext uri="{9D8B030D-6E8A-4147-A177-3AD203B41FA5}">
                      <a16:colId xmlns:a16="http://schemas.microsoft.com/office/drawing/2014/main" val="2906855927"/>
                    </a:ext>
                  </a:extLst>
                </a:gridCol>
                <a:gridCol w="1057524">
                  <a:extLst>
                    <a:ext uri="{9D8B030D-6E8A-4147-A177-3AD203B41FA5}">
                      <a16:colId xmlns:a16="http://schemas.microsoft.com/office/drawing/2014/main" val="4084368696"/>
                    </a:ext>
                  </a:extLst>
                </a:gridCol>
              </a:tblGrid>
              <a:tr h="230260">
                <a:tc gridSpan="7">
                  <a:txBody>
                    <a:bodyPr/>
                    <a:lstStyle/>
                    <a:p>
                      <a:pPr algn="ctr" fontAlgn="b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Přehled kapacit akutních lůžek (ARO + JIP) v ČR k 12.2. 2021, 5:30 h</a:t>
                      </a:r>
                    </a:p>
                  </a:txBody>
                  <a:tcPr marL="6782" marR="6782" marT="67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67388308"/>
                  </a:ext>
                </a:extLst>
              </a:tr>
              <a:tr h="193017">
                <a:tc>
                  <a:txBody>
                    <a:bodyPr/>
                    <a:lstStyle/>
                    <a:p>
                      <a:pPr algn="l" fontAlgn="b"/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82" marR="6782" marT="67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82" marR="6782" marT="67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82" marR="6782" marT="67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82" marR="6782" marT="67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82" marR="6782" marT="67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82" marR="6782" marT="67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82" marR="6782" marT="67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3446722"/>
                  </a:ext>
                </a:extLst>
              </a:tr>
              <a:tr h="23026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Kraj</a:t>
                      </a:r>
                    </a:p>
                  </a:txBody>
                  <a:tcPr marL="6782" marR="6782" marT="678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4BA"/>
                    </a:solidFill>
                  </a:tcPr>
                </a:tc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Akutní lůžka (ARO + JIP + počet plicních ventilátorů)</a:t>
                      </a:r>
                    </a:p>
                  </a:txBody>
                  <a:tcPr marL="6782" marR="6782" marT="678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4B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43058284"/>
                  </a:ext>
                </a:extLst>
              </a:tr>
              <a:tr h="460521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Celková kapacita lůžek</a:t>
                      </a:r>
                    </a:p>
                  </a:txBody>
                  <a:tcPr marL="6782" marR="6782" marT="678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4B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Volná lůžka</a:t>
                      </a:r>
                    </a:p>
                  </a:txBody>
                  <a:tcPr marL="6782" marR="6782" marT="67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4B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 Covid+ z volných</a:t>
                      </a:r>
                    </a:p>
                  </a:txBody>
                  <a:tcPr marL="6782" marR="6782" marT="67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4B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Plicních ventilátorů</a:t>
                      </a:r>
                    </a:p>
                  </a:txBody>
                  <a:tcPr marL="6782" marR="6782" marT="67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4B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Reprofilizovaná kap. plán.</a:t>
                      </a:r>
                    </a:p>
                  </a:txBody>
                  <a:tcPr marL="6782" marR="6782" marT="678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4B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Rep. kap. skutečná</a:t>
                      </a:r>
                    </a:p>
                  </a:txBody>
                  <a:tcPr marL="6782" marR="6782" marT="67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4B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55817290"/>
                  </a:ext>
                </a:extLst>
              </a:tr>
              <a:tr h="205589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Hl. m. Praha </a:t>
                      </a:r>
                    </a:p>
                  </a:txBody>
                  <a:tcPr marL="6782" marR="6782" marT="678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1 098</a:t>
                      </a:r>
                    </a:p>
                  </a:txBody>
                  <a:tcPr marL="6782" marR="6782" marT="678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</a:t>
                      </a:r>
                    </a:p>
                  </a:txBody>
                  <a:tcPr marL="6782" marR="6782" marT="67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6782" marR="6782" marT="67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73</a:t>
                      </a:r>
                    </a:p>
                  </a:txBody>
                  <a:tcPr marL="6782" marR="6782" marT="67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943</a:t>
                      </a:r>
                    </a:p>
                  </a:txBody>
                  <a:tcPr marL="6782" marR="6782" marT="678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119</a:t>
                      </a:r>
                    </a:p>
                  </a:txBody>
                  <a:tcPr marL="6782" marR="6782" marT="67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9732909"/>
                  </a:ext>
                </a:extLst>
              </a:tr>
              <a:tr h="205589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Středočeský kraj</a:t>
                      </a:r>
                    </a:p>
                  </a:txBody>
                  <a:tcPr marL="6782" marR="6782" marT="678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323</a:t>
                      </a:r>
                    </a:p>
                  </a:txBody>
                  <a:tcPr marL="6782" marR="6782" marT="678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64</a:t>
                      </a:r>
                    </a:p>
                  </a:txBody>
                  <a:tcPr marL="6782" marR="6782" marT="67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909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</a:t>
                      </a:r>
                    </a:p>
                  </a:txBody>
                  <a:tcPr marL="6782" marR="6782" marT="67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</a:t>
                      </a:r>
                    </a:p>
                  </a:txBody>
                  <a:tcPr marL="6782" marR="6782" marT="67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123</a:t>
                      </a:r>
                    </a:p>
                  </a:txBody>
                  <a:tcPr marL="6782" marR="6782" marT="678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63</a:t>
                      </a:r>
                    </a:p>
                  </a:txBody>
                  <a:tcPr marL="6782" marR="6782" marT="67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20546735"/>
                  </a:ext>
                </a:extLst>
              </a:tr>
              <a:tr h="205589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Jihočeský kraj</a:t>
                      </a:r>
                    </a:p>
                  </a:txBody>
                  <a:tcPr marL="6782" marR="6782" marT="678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266</a:t>
                      </a:r>
                    </a:p>
                  </a:txBody>
                  <a:tcPr marL="6782" marR="6782" marT="678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83</a:t>
                      </a:r>
                    </a:p>
                  </a:txBody>
                  <a:tcPr marL="6782" marR="6782" marT="67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</a:t>
                      </a:r>
                    </a:p>
                  </a:txBody>
                  <a:tcPr marL="6782" marR="6782" marT="67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</a:t>
                      </a:r>
                    </a:p>
                  </a:txBody>
                  <a:tcPr marL="6782" marR="6782" marT="67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84</a:t>
                      </a:r>
                    </a:p>
                  </a:txBody>
                  <a:tcPr marL="6782" marR="6782" marT="678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</a:t>
                      </a:r>
                    </a:p>
                  </a:txBody>
                  <a:tcPr marL="6782" marR="6782" marT="67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1616353"/>
                  </a:ext>
                </a:extLst>
              </a:tr>
              <a:tr h="205589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Plzeňský kraj</a:t>
                      </a:r>
                    </a:p>
                  </a:txBody>
                  <a:tcPr marL="6782" marR="6782" marT="678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232</a:t>
                      </a:r>
                    </a:p>
                  </a:txBody>
                  <a:tcPr marL="6782" marR="6782" marT="678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</a:t>
                      </a:r>
                    </a:p>
                  </a:txBody>
                  <a:tcPr marL="6782" marR="6782" marT="67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7E7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6782" marR="6782" marT="67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</a:t>
                      </a:r>
                    </a:p>
                  </a:txBody>
                  <a:tcPr marL="6782" marR="6782" marT="67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166</a:t>
                      </a:r>
                    </a:p>
                  </a:txBody>
                  <a:tcPr marL="6782" marR="6782" marT="678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58</a:t>
                      </a:r>
                    </a:p>
                  </a:txBody>
                  <a:tcPr marL="6782" marR="6782" marT="67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87267471"/>
                  </a:ext>
                </a:extLst>
              </a:tr>
              <a:tr h="205589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Karlovarský kraj</a:t>
                      </a:r>
                    </a:p>
                  </a:txBody>
                  <a:tcPr marL="6782" marR="6782" marT="678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86</a:t>
                      </a:r>
                    </a:p>
                  </a:txBody>
                  <a:tcPr marL="6782" marR="6782" marT="678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6782" marR="6782" marT="67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782" marR="6782" marT="67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6782" marR="6782" marT="67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</a:t>
                      </a:r>
                    </a:p>
                  </a:txBody>
                  <a:tcPr marL="6782" marR="6782" marT="678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6782" marR="6782" marT="67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1115332"/>
                  </a:ext>
                </a:extLst>
              </a:tr>
              <a:tr h="205589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Ústecký kraj</a:t>
                      </a:r>
                    </a:p>
                  </a:txBody>
                  <a:tcPr marL="6782" marR="6782" marT="678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276</a:t>
                      </a:r>
                    </a:p>
                  </a:txBody>
                  <a:tcPr marL="6782" marR="6782" marT="678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</a:t>
                      </a:r>
                    </a:p>
                  </a:txBody>
                  <a:tcPr marL="6782" marR="6782" marT="67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7E7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6782" marR="6782" marT="67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58</a:t>
                      </a:r>
                    </a:p>
                  </a:txBody>
                  <a:tcPr marL="6782" marR="6782" marT="67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112</a:t>
                      </a:r>
                    </a:p>
                  </a:txBody>
                  <a:tcPr marL="6782" marR="6782" marT="678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</a:t>
                      </a:r>
                    </a:p>
                  </a:txBody>
                  <a:tcPr marL="6782" marR="6782" marT="67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78845686"/>
                  </a:ext>
                </a:extLst>
              </a:tr>
              <a:tr h="205589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Liberecký kraj</a:t>
                      </a:r>
                    </a:p>
                  </a:txBody>
                  <a:tcPr marL="6782" marR="6782" marT="678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155</a:t>
                      </a:r>
                    </a:p>
                  </a:txBody>
                  <a:tcPr marL="6782" marR="6782" marT="678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</a:t>
                      </a:r>
                    </a:p>
                  </a:txBody>
                  <a:tcPr marL="6782" marR="6782" marT="67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6782" marR="6782" marT="67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</a:t>
                      </a:r>
                    </a:p>
                  </a:txBody>
                  <a:tcPr marL="6782" marR="6782" marT="67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171</a:t>
                      </a:r>
                    </a:p>
                  </a:txBody>
                  <a:tcPr marL="6782" marR="6782" marT="678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</a:t>
                      </a:r>
                    </a:p>
                  </a:txBody>
                  <a:tcPr marL="6782" marR="6782" marT="67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1875156"/>
                  </a:ext>
                </a:extLst>
              </a:tr>
              <a:tr h="205589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Královéhradecký kraj</a:t>
                      </a:r>
                    </a:p>
                  </a:txBody>
                  <a:tcPr marL="6782" marR="6782" marT="678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284</a:t>
                      </a:r>
                    </a:p>
                  </a:txBody>
                  <a:tcPr marL="6782" marR="6782" marT="678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</a:t>
                      </a:r>
                    </a:p>
                  </a:txBody>
                  <a:tcPr marL="6782" marR="6782" marT="67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7E7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6782" marR="6782" marT="67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</a:t>
                      </a:r>
                    </a:p>
                  </a:txBody>
                  <a:tcPr marL="6782" marR="6782" marT="67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191</a:t>
                      </a:r>
                    </a:p>
                  </a:txBody>
                  <a:tcPr marL="6782" marR="6782" marT="678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</a:t>
                      </a:r>
                    </a:p>
                  </a:txBody>
                  <a:tcPr marL="6782" marR="6782" marT="67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8970223"/>
                  </a:ext>
                </a:extLst>
              </a:tr>
              <a:tr h="205589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Pardubický kraj</a:t>
                      </a:r>
                    </a:p>
                  </a:txBody>
                  <a:tcPr marL="6782" marR="6782" marT="678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154</a:t>
                      </a:r>
                    </a:p>
                  </a:txBody>
                  <a:tcPr marL="6782" marR="6782" marT="678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</a:t>
                      </a:r>
                    </a:p>
                  </a:txBody>
                  <a:tcPr marL="6782" marR="6782" marT="67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7E7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6782" marR="6782" marT="67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6782" marR="6782" marT="67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</a:t>
                      </a:r>
                    </a:p>
                  </a:txBody>
                  <a:tcPr marL="6782" marR="6782" marT="678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</a:t>
                      </a:r>
                    </a:p>
                  </a:txBody>
                  <a:tcPr marL="6782" marR="6782" marT="67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20219881"/>
                  </a:ext>
                </a:extLst>
              </a:tr>
              <a:tr h="205589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Kraj Vysočina</a:t>
                      </a:r>
                    </a:p>
                  </a:txBody>
                  <a:tcPr marL="6782" marR="6782" marT="678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169</a:t>
                      </a:r>
                    </a:p>
                  </a:txBody>
                  <a:tcPr marL="6782" marR="6782" marT="678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67</a:t>
                      </a:r>
                    </a:p>
                  </a:txBody>
                  <a:tcPr marL="6782" marR="6782" marT="67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</a:t>
                      </a:r>
                    </a:p>
                  </a:txBody>
                  <a:tcPr marL="6782" marR="6782" marT="67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</a:t>
                      </a:r>
                    </a:p>
                  </a:txBody>
                  <a:tcPr marL="6782" marR="6782" marT="67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63</a:t>
                      </a:r>
                    </a:p>
                  </a:txBody>
                  <a:tcPr marL="6782" marR="6782" marT="678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</a:t>
                      </a:r>
                    </a:p>
                  </a:txBody>
                  <a:tcPr marL="6782" marR="6782" marT="67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6147853"/>
                  </a:ext>
                </a:extLst>
              </a:tr>
              <a:tr h="205589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Jihomoravský kraj</a:t>
                      </a:r>
                    </a:p>
                  </a:txBody>
                  <a:tcPr marL="6782" marR="6782" marT="678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653</a:t>
                      </a:r>
                    </a:p>
                  </a:txBody>
                  <a:tcPr marL="6782" marR="6782" marT="678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139</a:t>
                      </a:r>
                    </a:p>
                  </a:txBody>
                  <a:tcPr marL="6782" marR="6782" marT="67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</a:t>
                      </a:r>
                    </a:p>
                  </a:txBody>
                  <a:tcPr marL="6782" marR="6782" marT="67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123</a:t>
                      </a:r>
                    </a:p>
                  </a:txBody>
                  <a:tcPr marL="6782" marR="6782" marT="67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223</a:t>
                      </a:r>
                    </a:p>
                  </a:txBody>
                  <a:tcPr marL="6782" marR="6782" marT="678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84</a:t>
                      </a:r>
                    </a:p>
                  </a:txBody>
                  <a:tcPr marL="6782" marR="6782" marT="67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244996"/>
                  </a:ext>
                </a:extLst>
              </a:tr>
              <a:tr h="205589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Olomoucký kraj</a:t>
                      </a:r>
                    </a:p>
                  </a:txBody>
                  <a:tcPr marL="6782" marR="6782" marT="678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269</a:t>
                      </a:r>
                    </a:p>
                  </a:txBody>
                  <a:tcPr marL="6782" marR="6782" marT="678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</a:t>
                      </a:r>
                    </a:p>
                  </a:txBody>
                  <a:tcPr marL="6782" marR="6782" marT="67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7E7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</a:t>
                      </a:r>
                    </a:p>
                  </a:txBody>
                  <a:tcPr marL="6782" marR="6782" marT="67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69</a:t>
                      </a:r>
                    </a:p>
                  </a:txBody>
                  <a:tcPr marL="6782" marR="6782" marT="67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105</a:t>
                      </a:r>
                    </a:p>
                  </a:txBody>
                  <a:tcPr marL="6782" marR="6782" marT="678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</a:t>
                      </a:r>
                    </a:p>
                  </a:txBody>
                  <a:tcPr marL="6782" marR="6782" marT="67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3514192"/>
                  </a:ext>
                </a:extLst>
              </a:tr>
              <a:tr h="205589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Zlínský kraj</a:t>
                      </a:r>
                    </a:p>
                  </a:txBody>
                  <a:tcPr marL="6782" marR="6782" marT="678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200</a:t>
                      </a:r>
                    </a:p>
                  </a:txBody>
                  <a:tcPr marL="6782" marR="6782" marT="678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</a:t>
                      </a:r>
                    </a:p>
                  </a:txBody>
                  <a:tcPr marL="6782" marR="6782" marT="67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7E7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</a:t>
                      </a:r>
                    </a:p>
                  </a:txBody>
                  <a:tcPr marL="6782" marR="6782" marT="67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57</a:t>
                      </a:r>
                    </a:p>
                  </a:txBody>
                  <a:tcPr marL="6782" marR="6782" marT="67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72</a:t>
                      </a:r>
                    </a:p>
                  </a:txBody>
                  <a:tcPr marL="6782" marR="6782" marT="678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</a:t>
                      </a:r>
                    </a:p>
                  </a:txBody>
                  <a:tcPr marL="6782" marR="6782" marT="67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9861648"/>
                  </a:ext>
                </a:extLst>
              </a:tr>
              <a:tr h="213812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Moravskoslezský kraj</a:t>
                      </a:r>
                    </a:p>
                  </a:txBody>
                  <a:tcPr marL="6782" marR="6782" marT="678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540</a:t>
                      </a:r>
                    </a:p>
                  </a:txBody>
                  <a:tcPr marL="6782" marR="6782" marT="678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141</a:t>
                      </a:r>
                    </a:p>
                  </a:txBody>
                  <a:tcPr marL="6782" marR="6782" marT="67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</a:t>
                      </a:r>
                    </a:p>
                  </a:txBody>
                  <a:tcPr marL="6782" marR="6782" marT="67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176</a:t>
                      </a:r>
                    </a:p>
                  </a:txBody>
                  <a:tcPr marL="6782" marR="6782" marT="67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178</a:t>
                      </a:r>
                    </a:p>
                  </a:txBody>
                  <a:tcPr marL="6782" marR="6782" marT="678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125</a:t>
                      </a:r>
                    </a:p>
                  </a:txBody>
                  <a:tcPr marL="6782" marR="6782" marT="67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8954328"/>
                  </a:ext>
                </a:extLst>
              </a:tr>
              <a:tr h="238484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Celkové kapacity ČR</a:t>
                      </a:r>
                    </a:p>
                  </a:txBody>
                  <a:tcPr marL="6782" marR="6782" marT="678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4B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4 705</a:t>
                      </a:r>
                    </a:p>
                  </a:txBody>
                  <a:tcPr marL="6782" marR="6782" marT="678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808</a:t>
                      </a:r>
                    </a:p>
                  </a:txBody>
                  <a:tcPr marL="6782" marR="6782" marT="678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7E7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368</a:t>
                      </a:r>
                    </a:p>
                  </a:txBody>
                  <a:tcPr marL="6782" marR="6782" marT="678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787</a:t>
                      </a:r>
                    </a:p>
                  </a:txBody>
                  <a:tcPr marL="6782" marR="6782" marT="678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2 518</a:t>
                      </a:r>
                    </a:p>
                  </a:txBody>
                  <a:tcPr marL="6782" marR="6782" marT="678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755</a:t>
                      </a:r>
                    </a:p>
                  </a:txBody>
                  <a:tcPr marL="6782" marR="6782" marT="678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4947830"/>
                  </a:ext>
                </a:extLst>
              </a:tr>
              <a:tr h="197366">
                <a:tc>
                  <a:txBody>
                    <a:bodyPr/>
                    <a:lstStyle/>
                    <a:p>
                      <a:pPr algn="ctr" fontAlgn="ctr"/>
                      <a:endParaRPr lang="cs-CZ" sz="1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82" marR="6782" marT="6782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82" marR="6782" marT="6782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82" marR="6782" marT="6782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82" marR="6782" marT="6782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3">
                  <a:txBody>
                    <a:bodyPr/>
                    <a:lstStyle/>
                    <a:p>
                      <a:pPr algn="l" fontAlgn="b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Zdroj: Online databáze NDLP UZIS</a:t>
                      </a:r>
                    </a:p>
                  </a:txBody>
                  <a:tcPr marL="6782" marR="6782" marT="6782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1034027"/>
                  </a:ext>
                </a:extLst>
              </a:tr>
              <a:tr h="193017">
                <a:tc>
                  <a:txBody>
                    <a:bodyPr/>
                    <a:lstStyle/>
                    <a:p>
                      <a:pPr algn="l" fontAlgn="b"/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82" marR="6782" marT="67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82" marR="6782" marT="67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82" marR="6782" marT="67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82" marR="6782" marT="67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82" marR="6782" marT="67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82" marR="6782" marT="67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82" marR="6782" marT="67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63834838"/>
                  </a:ext>
                </a:extLst>
              </a:tr>
              <a:tr h="377811">
                <a:tc>
                  <a:txBody>
                    <a:bodyPr/>
                    <a:lstStyle/>
                    <a:p>
                      <a:pPr algn="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Legenda:  </a:t>
                      </a:r>
                    </a:p>
                  </a:txBody>
                  <a:tcPr marL="6782" marR="6782" marT="678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100 - 50,1 %</a:t>
                      </a:r>
                    </a:p>
                  </a:txBody>
                  <a:tcPr marL="6782" marR="6782" marT="678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50 - 30,1 %</a:t>
                      </a:r>
                    </a:p>
                  </a:txBody>
                  <a:tcPr marL="6782" marR="6782" marT="678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30 - 20,1 %</a:t>
                      </a:r>
                    </a:p>
                  </a:txBody>
                  <a:tcPr marL="6782" marR="6782" marT="678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D9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20 - 10,1 %</a:t>
                      </a:r>
                    </a:p>
                  </a:txBody>
                  <a:tcPr marL="6782" marR="6782" marT="678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897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10 - 0 %</a:t>
                      </a:r>
                    </a:p>
                  </a:txBody>
                  <a:tcPr marL="6782" marR="6782" marT="678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volných kapacit</a:t>
                      </a:r>
                    </a:p>
                  </a:txBody>
                  <a:tcPr marL="6782" marR="6782" marT="678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39552996"/>
                  </a:ext>
                </a:extLst>
              </a:tr>
              <a:tr h="271377">
                <a:tc gridSpan="3">
                  <a:txBody>
                    <a:bodyPr/>
                    <a:lstStyle/>
                    <a:p>
                      <a:pPr algn="r" fontAlgn="b"/>
                      <a:r>
                        <a:rPr lang="pl-PL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Nemocnice s aktualizací starší 48 hod.: </a:t>
                      </a:r>
                    </a:p>
                  </a:txBody>
                  <a:tcPr marL="6782" marR="6782" marT="67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3x</a:t>
                      </a:r>
                    </a:p>
                  </a:txBody>
                  <a:tcPr marL="6782" marR="6782" marT="67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cs-CZ" sz="1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82" marR="6782" marT="6782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82" marR="6782" marT="67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82" marR="6782" marT="67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5085412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280631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Zaoblený obdélník 27"/>
          <p:cNvSpPr/>
          <p:nvPr/>
        </p:nvSpPr>
        <p:spPr>
          <a:xfrm>
            <a:off x="598686" y="130021"/>
            <a:ext cx="10786382" cy="440348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4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Predikce </a:t>
            </a:r>
            <a:r>
              <a:rPr kumimoji="0" lang="cs-CZ" sz="2400" b="1" i="0" u="sng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celkového počtu hospitalizací</a:t>
            </a:r>
            <a:r>
              <a:rPr kumimoji="0" lang="cs-CZ" sz="24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– aktuální počet léčených </a:t>
            </a:r>
            <a:endParaRPr kumimoji="0" lang="cs-CZ" sz="2400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TextovéPole 29">
            <a:extLst>
              <a:ext uri="{FF2B5EF4-FFF2-40B4-BE49-F238E27FC236}">
                <a16:creationId xmlns:a16="http://schemas.microsoft.com/office/drawing/2014/main" id="{0EC32A99-42BE-4940-9598-96DD1BD4CA66}"/>
              </a:ext>
            </a:extLst>
          </p:cNvPr>
          <p:cNvSpPr txBox="1"/>
          <p:nvPr/>
        </p:nvSpPr>
        <p:spPr>
          <a:xfrm>
            <a:off x="199177" y="576738"/>
            <a:ext cx="117151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</a:rPr>
              <a:t>Pokud by zátěž nemocnic začala stoupat</a:t>
            </a:r>
            <a:r>
              <a:rPr kumimoji="0" lang="cs-CZ" sz="2400" b="1" i="0" u="none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</a:rPr>
              <a:t> v návaznosti na šíření epidemie při R &gt; 1,2, pak </a:t>
            </a:r>
            <a:r>
              <a:rPr lang="cs-CZ" sz="2400" b="1" noProof="0" dirty="0">
                <a:solidFill>
                  <a:srgbClr val="C00000"/>
                </a:solidFill>
                <a:latin typeface="Calibri" panose="020F0502020204030204"/>
              </a:rPr>
              <a:t>je nutné kalkulovat s rizikem denního nárůstu +200 až + 300 pacientů na lůžku. </a:t>
            </a:r>
            <a:endParaRPr kumimoji="0" lang="cs-CZ" sz="2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22" name="TextBox 14">
            <a:extLst>
              <a:ext uri="{FF2B5EF4-FFF2-40B4-BE49-F238E27FC236}">
                <a16:creationId xmlns:a16="http://schemas.microsoft.com/office/drawing/2014/main" id="{5A11BCFC-49AD-487D-BBB2-8BDDECE7C06F}"/>
              </a:ext>
            </a:extLst>
          </p:cNvPr>
          <p:cNvSpPr txBox="1"/>
          <p:nvPr/>
        </p:nvSpPr>
        <p:spPr>
          <a:xfrm rot="16200000">
            <a:off x="-1030838" y="3922976"/>
            <a:ext cx="28293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/>
              <a:t>Predikovaný počet pacientů</a:t>
            </a:r>
          </a:p>
        </p:txBody>
      </p:sp>
      <p:grpSp>
        <p:nvGrpSpPr>
          <p:cNvPr id="23" name="Skupina 22">
            <a:extLst>
              <a:ext uri="{FF2B5EF4-FFF2-40B4-BE49-F238E27FC236}">
                <a16:creationId xmlns:a16="http://schemas.microsoft.com/office/drawing/2014/main" id="{12692B39-C931-480B-AAC6-9CB57CEA1467}"/>
              </a:ext>
            </a:extLst>
          </p:cNvPr>
          <p:cNvGrpSpPr/>
          <p:nvPr/>
        </p:nvGrpSpPr>
        <p:grpSpPr>
          <a:xfrm>
            <a:off x="9973623" y="4262515"/>
            <a:ext cx="2089067" cy="1384995"/>
            <a:chOff x="10370994" y="3564066"/>
            <a:chExt cx="2089067" cy="1384995"/>
          </a:xfrm>
        </p:grpSpPr>
        <p:cxnSp>
          <p:nvCxnSpPr>
            <p:cNvPr id="29" name="Přímá spojnice 28">
              <a:extLst>
                <a:ext uri="{FF2B5EF4-FFF2-40B4-BE49-F238E27FC236}">
                  <a16:creationId xmlns:a16="http://schemas.microsoft.com/office/drawing/2014/main" id="{2454D114-F782-4D2C-BB01-C2E42F6B9484}"/>
                </a:ext>
              </a:extLst>
            </p:cNvPr>
            <p:cNvCxnSpPr>
              <a:cxnSpLocks/>
            </p:cNvCxnSpPr>
            <p:nvPr/>
          </p:nvCxnSpPr>
          <p:spPr>
            <a:xfrm>
              <a:off x="10370994" y="4128610"/>
              <a:ext cx="360000" cy="0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Přímá spojnice 30">
              <a:extLst>
                <a:ext uri="{FF2B5EF4-FFF2-40B4-BE49-F238E27FC236}">
                  <a16:creationId xmlns:a16="http://schemas.microsoft.com/office/drawing/2014/main" id="{DC7669EB-74B0-412E-B2B9-981C6CC65CE6}"/>
                </a:ext>
              </a:extLst>
            </p:cNvPr>
            <p:cNvCxnSpPr>
              <a:cxnSpLocks/>
            </p:cNvCxnSpPr>
            <p:nvPr/>
          </p:nvCxnSpPr>
          <p:spPr>
            <a:xfrm>
              <a:off x="10370994" y="4338576"/>
              <a:ext cx="360000" cy="0"/>
            </a:xfrm>
            <a:prstGeom prst="line">
              <a:avLst/>
            </a:prstGeom>
            <a:ln w="28575">
              <a:solidFill>
                <a:srgbClr val="FF66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Přímá spojnice 31">
              <a:extLst>
                <a:ext uri="{FF2B5EF4-FFF2-40B4-BE49-F238E27FC236}">
                  <a16:creationId xmlns:a16="http://schemas.microsoft.com/office/drawing/2014/main" id="{AE007508-4FB8-48FD-BC20-829D6622B772}"/>
                </a:ext>
              </a:extLst>
            </p:cNvPr>
            <p:cNvCxnSpPr>
              <a:cxnSpLocks/>
            </p:cNvCxnSpPr>
            <p:nvPr/>
          </p:nvCxnSpPr>
          <p:spPr>
            <a:xfrm>
              <a:off x="10370994" y="4548542"/>
              <a:ext cx="360000" cy="0"/>
            </a:xfrm>
            <a:prstGeom prst="line">
              <a:avLst/>
            </a:prstGeom>
            <a:ln w="28575">
              <a:solidFill>
                <a:srgbClr val="FF993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Přímá spojnice 32">
              <a:extLst>
                <a:ext uri="{FF2B5EF4-FFF2-40B4-BE49-F238E27FC236}">
                  <a16:creationId xmlns:a16="http://schemas.microsoft.com/office/drawing/2014/main" id="{78C9EE9B-BB9A-4EB7-910D-6C7166840153}"/>
                </a:ext>
              </a:extLst>
            </p:cNvPr>
            <p:cNvCxnSpPr>
              <a:cxnSpLocks/>
            </p:cNvCxnSpPr>
            <p:nvPr/>
          </p:nvCxnSpPr>
          <p:spPr>
            <a:xfrm>
              <a:off x="10370994" y="4758507"/>
              <a:ext cx="360000" cy="0"/>
            </a:xfrm>
            <a:prstGeom prst="line">
              <a:avLst/>
            </a:prstGeom>
            <a:ln w="28575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Obdélník 33">
              <a:extLst>
                <a:ext uri="{FF2B5EF4-FFF2-40B4-BE49-F238E27FC236}">
                  <a16:creationId xmlns:a16="http://schemas.microsoft.com/office/drawing/2014/main" id="{50D052B9-D8A2-4F4B-A283-83A36D23FBDB}"/>
                </a:ext>
              </a:extLst>
            </p:cNvPr>
            <p:cNvSpPr/>
            <p:nvPr/>
          </p:nvSpPr>
          <p:spPr>
            <a:xfrm>
              <a:off x="10370995" y="3657601"/>
              <a:ext cx="360000" cy="130628"/>
            </a:xfrm>
            <a:prstGeom prst="rect">
              <a:avLst/>
            </a:prstGeom>
            <a:solidFill>
              <a:srgbClr val="A6A6A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35" name="TextovéPole 34">
              <a:extLst>
                <a:ext uri="{FF2B5EF4-FFF2-40B4-BE49-F238E27FC236}">
                  <a16:creationId xmlns:a16="http://schemas.microsoft.com/office/drawing/2014/main" id="{61899C09-7F15-4104-8B40-1AB1BBB34D6B}"/>
                </a:ext>
              </a:extLst>
            </p:cNvPr>
            <p:cNvSpPr txBox="1"/>
            <p:nvPr/>
          </p:nvSpPr>
          <p:spPr>
            <a:xfrm>
              <a:off x="10730994" y="3564066"/>
              <a:ext cx="1729067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s-CZ" sz="1400" dirty="0"/>
                <a:t>Reálné počty</a:t>
              </a:r>
            </a:p>
            <a:p>
              <a:r>
                <a:rPr lang="cs-CZ" sz="1400" dirty="0"/>
                <a:t>Růst s dynamikou 1,4</a:t>
              </a:r>
            </a:p>
            <a:p>
              <a:r>
                <a:rPr lang="cs-CZ" sz="1400" dirty="0"/>
                <a:t>Růst s dynamikou 1,2</a:t>
              </a:r>
            </a:p>
            <a:p>
              <a:r>
                <a:rPr lang="cs-CZ" sz="1400" dirty="0"/>
                <a:t>Růst s dynamikou 1,1</a:t>
              </a:r>
            </a:p>
            <a:p>
              <a:r>
                <a:rPr lang="cs-CZ" sz="1400" dirty="0"/>
                <a:t>Stagnace epidemie</a:t>
              </a:r>
            </a:p>
            <a:p>
              <a:r>
                <a:rPr lang="cs-CZ" sz="1400" dirty="0"/>
                <a:t>Optimistický scénář</a:t>
              </a:r>
            </a:p>
          </p:txBody>
        </p:sp>
      </p:grpSp>
      <p:sp>
        <p:nvSpPr>
          <p:cNvPr id="4" name="Šipka dolů 3"/>
          <p:cNvSpPr/>
          <p:nvPr/>
        </p:nvSpPr>
        <p:spPr>
          <a:xfrm rot="5400000">
            <a:off x="1242440" y="3062494"/>
            <a:ext cx="429927" cy="246324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TextovéPole 41"/>
          <p:cNvSpPr txBox="1"/>
          <p:nvPr/>
        </p:nvSpPr>
        <p:spPr>
          <a:xfrm>
            <a:off x="1663706" y="3016379"/>
            <a:ext cx="4478476" cy="338554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Reálné riziko &gt; 12 000 hospitalizací do 2 – 3 týdnů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47" name="Chart 11">
            <a:extLst>
              <a:ext uri="{FF2B5EF4-FFF2-40B4-BE49-F238E27FC236}">
                <a16:creationId xmlns:a16="http://schemas.microsoft.com/office/drawing/2014/main" id="{4463C038-2E0B-4471-8CC9-189F01B7C3F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25873864"/>
              </p:ext>
            </p:extLst>
          </p:nvPr>
        </p:nvGraphicFramePr>
        <p:xfrm>
          <a:off x="576835" y="1606882"/>
          <a:ext cx="9413453" cy="50015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cxnSp>
        <p:nvCxnSpPr>
          <p:cNvPr id="3" name="Přímá spojnice se šipkou 2"/>
          <p:cNvCxnSpPr/>
          <p:nvPr/>
        </p:nvCxnSpPr>
        <p:spPr>
          <a:xfrm flipH="1" flipV="1">
            <a:off x="1228437" y="3759200"/>
            <a:ext cx="8488218" cy="27709"/>
          </a:xfrm>
          <a:prstGeom prst="straightConnector1">
            <a:avLst/>
          </a:prstGeom>
          <a:ln w="19050"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Přímá spojnice se šipkou 47"/>
          <p:cNvCxnSpPr/>
          <p:nvPr/>
        </p:nvCxnSpPr>
        <p:spPr>
          <a:xfrm flipH="1" flipV="1">
            <a:off x="1223819" y="2387599"/>
            <a:ext cx="8488218" cy="27709"/>
          </a:xfrm>
          <a:prstGeom prst="straightConnector1">
            <a:avLst/>
          </a:prstGeom>
          <a:ln w="19050"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ovéPole 5"/>
          <p:cNvSpPr txBox="1"/>
          <p:nvPr/>
        </p:nvSpPr>
        <p:spPr>
          <a:xfrm>
            <a:off x="7170238" y="1316713"/>
            <a:ext cx="4606125" cy="646331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b="1" dirty="0">
                <a:solidFill>
                  <a:schemeClr val="bg1"/>
                </a:solidFill>
              </a:rPr>
              <a:t>+200 x 20 dnů = + 4 000 hospitalizovaných</a:t>
            </a:r>
          </a:p>
          <a:p>
            <a:pPr algn="ctr"/>
            <a:r>
              <a:rPr lang="cs-CZ" b="1" dirty="0">
                <a:solidFill>
                  <a:schemeClr val="bg1"/>
                </a:solidFill>
              </a:rPr>
              <a:t>+300 x 20 dnů = + 6 000 hospitalizovaných </a:t>
            </a:r>
            <a:endParaRPr lang="en-US" b="1" dirty="0">
              <a:solidFill>
                <a:schemeClr val="bg1"/>
              </a:solidFill>
            </a:endParaRPr>
          </a:p>
        </p:txBody>
      </p:sp>
      <p:cxnSp>
        <p:nvCxnSpPr>
          <p:cNvPr id="49" name="Přímá spojnice 48">
            <a:extLst>
              <a:ext uri="{FF2B5EF4-FFF2-40B4-BE49-F238E27FC236}">
                <a16:creationId xmlns:a16="http://schemas.microsoft.com/office/drawing/2014/main" id="{2454D114-F782-4D2C-BB01-C2E42F6B9484}"/>
              </a:ext>
            </a:extLst>
          </p:cNvPr>
          <p:cNvCxnSpPr>
            <a:cxnSpLocks/>
          </p:cNvCxnSpPr>
          <p:nvPr/>
        </p:nvCxnSpPr>
        <p:spPr>
          <a:xfrm>
            <a:off x="9973623" y="4637714"/>
            <a:ext cx="3600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956759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Zaoblený obdélník 34"/>
          <p:cNvSpPr/>
          <p:nvPr/>
        </p:nvSpPr>
        <p:spPr>
          <a:xfrm>
            <a:off x="636415" y="136886"/>
            <a:ext cx="10786382" cy="380622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4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Predikce počtu pacientů </a:t>
            </a:r>
            <a:r>
              <a:rPr kumimoji="0" lang="cs-CZ" sz="2400" b="1" i="0" u="sng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vyžadujících intenzivní péči</a:t>
            </a:r>
            <a:r>
              <a:rPr kumimoji="0" lang="cs-CZ" sz="24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– aktuální počet případů  </a:t>
            </a:r>
            <a:endParaRPr kumimoji="0" lang="cs-CZ" sz="2400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ovéPole 16">
            <a:extLst>
              <a:ext uri="{FF2B5EF4-FFF2-40B4-BE49-F238E27FC236}">
                <a16:creationId xmlns:a16="http://schemas.microsoft.com/office/drawing/2014/main" id="{0EC32A99-42BE-4940-9598-96DD1BD4CA66}"/>
              </a:ext>
            </a:extLst>
          </p:cNvPr>
          <p:cNvSpPr txBox="1"/>
          <p:nvPr/>
        </p:nvSpPr>
        <p:spPr>
          <a:xfrm>
            <a:off x="199177" y="576738"/>
            <a:ext cx="117151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</a:rPr>
              <a:t>Pokud by zátěž nemocnic začala stoupat</a:t>
            </a:r>
            <a:r>
              <a:rPr kumimoji="0" lang="cs-CZ" sz="2400" b="1" i="0" u="none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</a:rPr>
              <a:t> v návaznosti na šíření epidemie při R &gt; 1,2, pak </a:t>
            </a:r>
            <a:r>
              <a:rPr lang="cs-CZ" sz="2400" b="1" noProof="0" dirty="0">
                <a:solidFill>
                  <a:srgbClr val="C00000"/>
                </a:solidFill>
                <a:latin typeface="Calibri" panose="020F0502020204030204"/>
              </a:rPr>
              <a:t>je nutné kalkulovat s rizikem denního nárůstu +50 až + 70 pacientů na lůžku. </a:t>
            </a:r>
            <a:endParaRPr kumimoji="0" lang="cs-CZ" sz="2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20" name="TextBox 14">
            <a:extLst>
              <a:ext uri="{FF2B5EF4-FFF2-40B4-BE49-F238E27FC236}">
                <a16:creationId xmlns:a16="http://schemas.microsoft.com/office/drawing/2014/main" id="{4231A2FA-B47D-4C3D-8DDD-0F1ACD6C8396}"/>
              </a:ext>
            </a:extLst>
          </p:cNvPr>
          <p:cNvSpPr txBox="1"/>
          <p:nvPr/>
        </p:nvSpPr>
        <p:spPr>
          <a:xfrm rot="16200000">
            <a:off x="-1888397" y="3884498"/>
            <a:ext cx="44231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/>
              <a:t>Počet pacientů vyžadujících intenzivní péči</a:t>
            </a:r>
          </a:p>
        </p:txBody>
      </p:sp>
      <p:sp>
        <p:nvSpPr>
          <p:cNvPr id="48" name="Šipka dolů 47"/>
          <p:cNvSpPr/>
          <p:nvPr/>
        </p:nvSpPr>
        <p:spPr>
          <a:xfrm rot="5400000">
            <a:off x="1039240" y="3127151"/>
            <a:ext cx="429927" cy="246324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TextovéPole 48"/>
          <p:cNvSpPr txBox="1"/>
          <p:nvPr/>
        </p:nvSpPr>
        <p:spPr>
          <a:xfrm>
            <a:off x="1487274" y="3076102"/>
            <a:ext cx="3727286" cy="338554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Reálné riziko &gt; 1</a:t>
            </a:r>
            <a:r>
              <a:rPr kumimoji="0" lang="cs-CZ" sz="16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8</a:t>
            </a:r>
            <a:r>
              <a:rPr kumimoji="0" lang="cs-CZ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00 hospitalizací na JIP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TextovéPole 20"/>
          <p:cNvSpPr txBox="1"/>
          <p:nvPr/>
        </p:nvSpPr>
        <p:spPr>
          <a:xfrm>
            <a:off x="7179475" y="1407735"/>
            <a:ext cx="4606125" cy="646331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b="1" dirty="0">
                <a:solidFill>
                  <a:schemeClr val="bg1"/>
                </a:solidFill>
              </a:rPr>
              <a:t>+50 x 20 dnů = + 1 000 hospitalizovaných</a:t>
            </a:r>
          </a:p>
          <a:p>
            <a:pPr algn="ctr"/>
            <a:r>
              <a:rPr lang="cs-CZ" b="1" dirty="0">
                <a:solidFill>
                  <a:schemeClr val="bg1"/>
                </a:solidFill>
              </a:rPr>
              <a:t>+70 x 20 dnů = + 1 400 hospitalizovaných </a:t>
            </a:r>
            <a:endParaRPr lang="en-US" b="1" dirty="0">
              <a:solidFill>
                <a:schemeClr val="bg1"/>
              </a:solidFill>
            </a:endParaRPr>
          </a:p>
        </p:txBody>
      </p:sp>
      <p:graphicFrame>
        <p:nvGraphicFramePr>
          <p:cNvPr id="22" name="Chart 11">
            <a:extLst>
              <a:ext uri="{FF2B5EF4-FFF2-40B4-BE49-F238E27FC236}">
                <a16:creationId xmlns:a16="http://schemas.microsoft.com/office/drawing/2014/main" id="{695E07C9-5FBC-4912-A0AE-C5221AFDDA9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70410006"/>
              </p:ext>
            </p:extLst>
          </p:nvPr>
        </p:nvGraphicFramePr>
        <p:xfrm>
          <a:off x="507834" y="1661287"/>
          <a:ext cx="9413453" cy="50015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cxnSp>
        <p:nvCxnSpPr>
          <p:cNvPr id="23" name="Přímá spojnice se šipkou 22"/>
          <p:cNvCxnSpPr/>
          <p:nvPr/>
        </p:nvCxnSpPr>
        <p:spPr>
          <a:xfrm flipH="1" flipV="1">
            <a:off x="1071418" y="3685309"/>
            <a:ext cx="8488218" cy="27709"/>
          </a:xfrm>
          <a:prstGeom prst="straightConnector1">
            <a:avLst/>
          </a:prstGeom>
          <a:ln w="19050"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Přímá spojnice se šipkou 23"/>
          <p:cNvCxnSpPr/>
          <p:nvPr/>
        </p:nvCxnSpPr>
        <p:spPr>
          <a:xfrm flipH="1" flipV="1">
            <a:off x="1066800" y="2341416"/>
            <a:ext cx="8488218" cy="27709"/>
          </a:xfrm>
          <a:prstGeom prst="straightConnector1">
            <a:avLst/>
          </a:prstGeom>
          <a:ln w="19050"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5" name="Skupina 24">
            <a:extLst>
              <a:ext uri="{FF2B5EF4-FFF2-40B4-BE49-F238E27FC236}">
                <a16:creationId xmlns:a16="http://schemas.microsoft.com/office/drawing/2014/main" id="{12692B39-C931-480B-AAC6-9CB57CEA1467}"/>
              </a:ext>
            </a:extLst>
          </p:cNvPr>
          <p:cNvGrpSpPr/>
          <p:nvPr/>
        </p:nvGrpSpPr>
        <p:grpSpPr>
          <a:xfrm>
            <a:off x="9973623" y="4262515"/>
            <a:ext cx="2089067" cy="1384995"/>
            <a:chOff x="10370994" y="3564066"/>
            <a:chExt cx="2089067" cy="1384995"/>
          </a:xfrm>
        </p:grpSpPr>
        <p:cxnSp>
          <p:nvCxnSpPr>
            <p:cNvPr id="26" name="Přímá spojnice 25">
              <a:extLst>
                <a:ext uri="{FF2B5EF4-FFF2-40B4-BE49-F238E27FC236}">
                  <a16:creationId xmlns:a16="http://schemas.microsoft.com/office/drawing/2014/main" id="{2454D114-F782-4D2C-BB01-C2E42F6B9484}"/>
                </a:ext>
              </a:extLst>
            </p:cNvPr>
            <p:cNvCxnSpPr>
              <a:cxnSpLocks/>
            </p:cNvCxnSpPr>
            <p:nvPr/>
          </p:nvCxnSpPr>
          <p:spPr>
            <a:xfrm>
              <a:off x="10370994" y="4128610"/>
              <a:ext cx="360000" cy="0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Přímá spojnice 26">
              <a:extLst>
                <a:ext uri="{FF2B5EF4-FFF2-40B4-BE49-F238E27FC236}">
                  <a16:creationId xmlns:a16="http://schemas.microsoft.com/office/drawing/2014/main" id="{DC7669EB-74B0-412E-B2B9-981C6CC65CE6}"/>
                </a:ext>
              </a:extLst>
            </p:cNvPr>
            <p:cNvCxnSpPr>
              <a:cxnSpLocks/>
            </p:cNvCxnSpPr>
            <p:nvPr/>
          </p:nvCxnSpPr>
          <p:spPr>
            <a:xfrm>
              <a:off x="10370994" y="4338576"/>
              <a:ext cx="360000" cy="0"/>
            </a:xfrm>
            <a:prstGeom prst="line">
              <a:avLst/>
            </a:prstGeom>
            <a:ln w="28575">
              <a:solidFill>
                <a:srgbClr val="FF66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Přímá spojnice 27">
              <a:extLst>
                <a:ext uri="{FF2B5EF4-FFF2-40B4-BE49-F238E27FC236}">
                  <a16:creationId xmlns:a16="http://schemas.microsoft.com/office/drawing/2014/main" id="{AE007508-4FB8-48FD-BC20-829D6622B772}"/>
                </a:ext>
              </a:extLst>
            </p:cNvPr>
            <p:cNvCxnSpPr>
              <a:cxnSpLocks/>
            </p:cNvCxnSpPr>
            <p:nvPr/>
          </p:nvCxnSpPr>
          <p:spPr>
            <a:xfrm>
              <a:off x="10370994" y="4548542"/>
              <a:ext cx="360000" cy="0"/>
            </a:xfrm>
            <a:prstGeom prst="line">
              <a:avLst/>
            </a:prstGeom>
            <a:ln w="28575">
              <a:solidFill>
                <a:srgbClr val="FF993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Přímá spojnice 28">
              <a:extLst>
                <a:ext uri="{FF2B5EF4-FFF2-40B4-BE49-F238E27FC236}">
                  <a16:creationId xmlns:a16="http://schemas.microsoft.com/office/drawing/2014/main" id="{78C9EE9B-BB9A-4EB7-910D-6C7166840153}"/>
                </a:ext>
              </a:extLst>
            </p:cNvPr>
            <p:cNvCxnSpPr>
              <a:cxnSpLocks/>
            </p:cNvCxnSpPr>
            <p:nvPr/>
          </p:nvCxnSpPr>
          <p:spPr>
            <a:xfrm>
              <a:off x="10370994" y="4758507"/>
              <a:ext cx="360000" cy="0"/>
            </a:xfrm>
            <a:prstGeom prst="line">
              <a:avLst/>
            </a:prstGeom>
            <a:ln w="28575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Obdélník 29">
              <a:extLst>
                <a:ext uri="{FF2B5EF4-FFF2-40B4-BE49-F238E27FC236}">
                  <a16:creationId xmlns:a16="http://schemas.microsoft.com/office/drawing/2014/main" id="{50D052B9-D8A2-4F4B-A283-83A36D23FBDB}"/>
                </a:ext>
              </a:extLst>
            </p:cNvPr>
            <p:cNvSpPr/>
            <p:nvPr/>
          </p:nvSpPr>
          <p:spPr>
            <a:xfrm>
              <a:off x="10370995" y="3657601"/>
              <a:ext cx="360000" cy="130628"/>
            </a:xfrm>
            <a:prstGeom prst="rect">
              <a:avLst/>
            </a:prstGeom>
            <a:solidFill>
              <a:srgbClr val="A6A6A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31" name="TextovéPole 30">
              <a:extLst>
                <a:ext uri="{FF2B5EF4-FFF2-40B4-BE49-F238E27FC236}">
                  <a16:creationId xmlns:a16="http://schemas.microsoft.com/office/drawing/2014/main" id="{61899C09-7F15-4104-8B40-1AB1BBB34D6B}"/>
                </a:ext>
              </a:extLst>
            </p:cNvPr>
            <p:cNvSpPr txBox="1"/>
            <p:nvPr/>
          </p:nvSpPr>
          <p:spPr>
            <a:xfrm>
              <a:off x="10730994" y="3564066"/>
              <a:ext cx="1729067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s-CZ" sz="1400" dirty="0"/>
                <a:t>Reálné počty</a:t>
              </a:r>
            </a:p>
            <a:p>
              <a:r>
                <a:rPr lang="cs-CZ" sz="1400" dirty="0"/>
                <a:t>Růst s dynamikou 1,4</a:t>
              </a:r>
            </a:p>
            <a:p>
              <a:r>
                <a:rPr lang="cs-CZ" sz="1400" dirty="0"/>
                <a:t>Růst s dynamikou 1,2</a:t>
              </a:r>
            </a:p>
            <a:p>
              <a:r>
                <a:rPr lang="cs-CZ" sz="1400" dirty="0"/>
                <a:t>Růst s dynamikou 1,1</a:t>
              </a:r>
            </a:p>
            <a:p>
              <a:r>
                <a:rPr lang="cs-CZ" sz="1400" dirty="0"/>
                <a:t>Stagnace epidemie</a:t>
              </a:r>
            </a:p>
            <a:p>
              <a:r>
                <a:rPr lang="cs-CZ" sz="1400" dirty="0"/>
                <a:t>Optimistický scénář</a:t>
              </a:r>
            </a:p>
          </p:txBody>
        </p:sp>
      </p:grpSp>
      <p:cxnSp>
        <p:nvCxnSpPr>
          <p:cNvPr id="32" name="Přímá spojnice 31">
            <a:extLst>
              <a:ext uri="{FF2B5EF4-FFF2-40B4-BE49-F238E27FC236}">
                <a16:creationId xmlns:a16="http://schemas.microsoft.com/office/drawing/2014/main" id="{2454D114-F782-4D2C-BB01-C2E42F6B9484}"/>
              </a:ext>
            </a:extLst>
          </p:cNvPr>
          <p:cNvCxnSpPr>
            <a:cxnSpLocks/>
          </p:cNvCxnSpPr>
          <p:nvPr/>
        </p:nvCxnSpPr>
        <p:spPr>
          <a:xfrm>
            <a:off x="9973623" y="4637714"/>
            <a:ext cx="3600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2878768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>
            <a:extLst>
              <a:ext uri="{FF2B5EF4-FFF2-40B4-BE49-F238E27FC236}">
                <a16:creationId xmlns:a16="http://schemas.microsoft.com/office/drawing/2014/main" id="{3DC956FD-6669-4C82-B852-E3CE5A476C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7648" y="286328"/>
            <a:ext cx="11344275" cy="2689132"/>
          </a:xfrm>
        </p:spPr>
        <p:txBody>
          <a:bodyPr>
            <a:normAutofit/>
          </a:bodyPr>
          <a:lstStyle/>
          <a:p>
            <a:r>
              <a:rPr lang="cs-CZ" sz="5400" b="1" dirty="0"/>
              <a:t>Důsledek nekontrolované eskalace růstu epidemie při stávající naplněnosti nemocnic? </a:t>
            </a:r>
            <a:endParaRPr lang="cs-CZ" sz="3900" b="1" dirty="0"/>
          </a:p>
        </p:txBody>
      </p:sp>
      <p:sp>
        <p:nvSpPr>
          <p:cNvPr id="5" name="TextovéPole 4"/>
          <p:cNvSpPr txBox="1"/>
          <p:nvPr/>
        </p:nvSpPr>
        <p:spPr>
          <a:xfrm>
            <a:off x="204659" y="3683758"/>
            <a:ext cx="1161934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4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Cca 9 regionů se během</a:t>
            </a:r>
            <a:r>
              <a:rPr kumimoji="0" lang="cs-CZ" sz="4800" b="1" i="0" u="none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3 – 6 týdnů vyčerpá veškeré funkční kapacity intenzivní péče 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Šipka dolů 8"/>
          <p:cNvSpPr/>
          <p:nvPr/>
        </p:nvSpPr>
        <p:spPr>
          <a:xfrm>
            <a:off x="5380910" y="2713857"/>
            <a:ext cx="1246909" cy="52320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Šipka dolů 9"/>
          <p:cNvSpPr/>
          <p:nvPr/>
        </p:nvSpPr>
        <p:spPr>
          <a:xfrm>
            <a:off x="5436330" y="5700113"/>
            <a:ext cx="1246909" cy="52320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6515103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32818" y="1"/>
            <a:ext cx="11038993" cy="896492"/>
          </a:xfrm>
        </p:spPr>
        <p:txBody>
          <a:bodyPr/>
          <a:lstStyle/>
          <a:p>
            <a:r>
              <a:rPr lang="cs-CZ" sz="2800" dirty="0"/>
              <a:t>Národní dispečink lůžkové péče</a:t>
            </a:r>
          </a:p>
        </p:txBody>
      </p:sp>
      <p:graphicFrame>
        <p:nvGraphicFramePr>
          <p:cNvPr id="7" name="Zástupný symbol pro obsah 6"/>
          <p:cNvGraphicFramePr>
            <a:graphicFrameLocks noGrp="1"/>
          </p:cNvGraphicFramePr>
          <p:nvPr>
            <p:ph idx="1"/>
          </p:nvPr>
        </p:nvGraphicFramePr>
        <p:xfrm>
          <a:off x="332818" y="1014149"/>
          <a:ext cx="4407234" cy="268580"/>
        </p:xfrm>
        <a:graphic>
          <a:graphicData uri="http://schemas.openxmlformats.org/drawingml/2006/table">
            <a:tbl>
              <a:tblPr/>
              <a:tblGrid>
                <a:gridCol w="1215789">
                  <a:extLst>
                    <a:ext uri="{9D8B030D-6E8A-4147-A177-3AD203B41FA5}">
                      <a16:colId xmlns:a16="http://schemas.microsoft.com/office/drawing/2014/main" val="859887775"/>
                    </a:ext>
                  </a:extLst>
                </a:gridCol>
                <a:gridCol w="1215789">
                  <a:extLst>
                    <a:ext uri="{9D8B030D-6E8A-4147-A177-3AD203B41FA5}">
                      <a16:colId xmlns:a16="http://schemas.microsoft.com/office/drawing/2014/main" val="2333478269"/>
                    </a:ext>
                  </a:extLst>
                </a:gridCol>
                <a:gridCol w="987828">
                  <a:extLst>
                    <a:ext uri="{9D8B030D-6E8A-4147-A177-3AD203B41FA5}">
                      <a16:colId xmlns:a16="http://schemas.microsoft.com/office/drawing/2014/main" val="1371890513"/>
                    </a:ext>
                  </a:extLst>
                </a:gridCol>
                <a:gridCol w="987828">
                  <a:extLst>
                    <a:ext uri="{9D8B030D-6E8A-4147-A177-3AD203B41FA5}">
                      <a16:colId xmlns:a16="http://schemas.microsoft.com/office/drawing/2014/main" val="695010775"/>
                    </a:ext>
                  </a:extLst>
                </a:gridCol>
              </a:tblGrid>
              <a:tr h="268580">
                <a:tc>
                  <a:txBody>
                    <a:bodyPr/>
                    <a:lstStyle/>
                    <a:p>
                      <a:pPr algn="l" fontAlgn="t"/>
                      <a:endParaRPr lang="cs-CZ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15" marR="7115" marT="711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15" marR="7115" marT="711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15" marR="7115" marT="711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cs-CZ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15" marR="7115" marT="711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3257252"/>
                  </a:ext>
                </a:extLst>
              </a:tr>
            </a:tbl>
          </a:graphicData>
        </a:graphic>
      </p:graphicFrame>
      <p:graphicFrame>
        <p:nvGraphicFramePr>
          <p:cNvPr id="5" name="Tabulk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10679117"/>
              </p:ext>
            </p:extLst>
          </p:nvPr>
        </p:nvGraphicFramePr>
        <p:xfrm>
          <a:off x="332817" y="1014152"/>
          <a:ext cx="9418012" cy="5278582"/>
        </p:xfrm>
        <a:graphic>
          <a:graphicData uri="http://schemas.openxmlformats.org/drawingml/2006/table">
            <a:tbl>
              <a:tblPr/>
              <a:tblGrid>
                <a:gridCol w="2018908">
                  <a:extLst>
                    <a:ext uri="{9D8B030D-6E8A-4147-A177-3AD203B41FA5}">
                      <a16:colId xmlns:a16="http://schemas.microsoft.com/office/drawing/2014/main" val="2999107035"/>
                    </a:ext>
                  </a:extLst>
                </a:gridCol>
                <a:gridCol w="1281846">
                  <a:extLst>
                    <a:ext uri="{9D8B030D-6E8A-4147-A177-3AD203B41FA5}">
                      <a16:colId xmlns:a16="http://schemas.microsoft.com/office/drawing/2014/main" val="2195688905"/>
                    </a:ext>
                  </a:extLst>
                </a:gridCol>
                <a:gridCol w="1185708">
                  <a:extLst>
                    <a:ext uri="{9D8B030D-6E8A-4147-A177-3AD203B41FA5}">
                      <a16:colId xmlns:a16="http://schemas.microsoft.com/office/drawing/2014/main" val="4026508433"/>
                    </a:ext>
                  </a:extLst>
                </a:gridCol>
                <a:gridCol w="1139420">
                  <a:extLst>
                    <a:ext uri="{9D8B030D-6E8A-4147-A177-3AD203B41FA5}">
                      <a16:colId xmlns:a16="http://schemas.microsoft.com/office/drawing/2014/main" val="1599718302"/>
                    </a:ext>
                  </a:extLst>
                </a:gridCol>
                <a:gridCol w="1367303">
                  <a:extLst>
                    <a:ext uri="{9D8B030D-6E8A-4147-A177-3AD203B41FA5}">
                      <a16:colId xmlns:a16="http://schemas.microsoft.com/office/drawing/2014/main" val="2314433098"/>
                    </a:ext>
                  </a:extLst>
                </a:gridCol>
                <a:gridCol w="1367303">
                  <a:extLst>
                    <a:ext uri="{9D8B030D-6E8A-4147-A177-3AD203B41FA5}">
                      <a16:colId xmlns:a16="http://schemas.microsoft.com/office/drawing/2014/main" val="2906855927"/>
                    </a:ext>
                  </a:extLst>
                </a:gridCol>
                <a:gridCol w="1057524">
                  <a:extLst>
                    <a:ext uri="{9D8B030D-6E8A-4147-A177-3AD203B41FA5}">
                      <a16:colId xmlns:a16="http://schemas.microsoft.com/office/drawing/2014/main" val="4084368696"/>
                    </a:ext>
                  </a:extLst>
                </a:gridCol>
              </a:tblGrid>
              <a:tr h="230260">
                <a:tc gridSpan="7">
                  <a:txBody>
                    <a:bodyPr/>
                    <a:lstStyle/>
                    <a:p>
                      <a:pPr algn="ctr" fontAlgn="b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Přehled kapacit akutních lůžek (ARO + JIP) v ČR k 12.2. 2021, 5:30 h</a:t>
                      </a:r>
                    </a:p>
                  </a:txBody>
                  <a:tcPr marL="6782" marR="6782" marT="67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67388308"/>
                  </a:ext>
                </a:extLst>
              </a:tr>
              <a:tr h="193017">
                <a:tc>
                  <a:txBody>
                    <a:bodyPr/>
                    <a:lstStyle/>
                    <a:p>
                      <a:pPr algn="l" fontAlgn="b"/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82" marR="6782" marT="67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82" marR="6782" marT="67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82" marR="6782" marT="67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82" marR="6782" marT="67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82" marR="6782" marT="67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82" marR="6782" marT="67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82" marR="6782" marT="67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3446722"/>
                  </a:ext>
                </a:extLst>
              </a:tr>
              <a:tr h="23026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Kraj</a:t>
                      </a:r>
                    </a:p>
                  </a:txBody>
                  <a:tcPr marL="6782" marR="6782" marT="678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4BA"/>
                    </a:solidFill>
                  </a:tcPr>
                </a:tc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Akutní lůžka (ARO + JIP + počet plicních ventilátorů)</a:t>
                      </a:r>
                    </a:p>
                  </a:txBody>
                  <a:tcPr marL="6782" marR="6782" marT="678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4B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43058284"/>
                  </a:ext>
                </a:extLst>
              </a:tr>
              <a:tr h="460521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Celková kapacita lůžek</a:t>
                      </a:r>
                    </a:p>
                  </a:txBody>
                  <a:tcPr marL="6782" marR="6782" marT="678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4B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Volná lůžka</a:t>
                      </a:r>
                    </a:p>
                  </a:txBody>
                  <a:tcPr marL="6782" marR="6782" marT="67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4BA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fontAlgn="ctr"/>
                      <a:endParaRPr lang="cs-CZ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82" marR="6782" marT="67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4BA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cs-CZ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82" marR="6782" marT="67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4BA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cs-CZ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82" marR="6782" marT="678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4BA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cs-CZ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82" marR="6782" marT="67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4B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55817290"/>
                  </a:ext>
                </a:extLst>
              </a:tr>
              <a:tr h="205589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Hl. m. Praha </a:t>
                      </a:r>
                    </a:p>
                  </a:txBody>
                  <a:tcPr marL="6782" marR="6782" marT="678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1 098</a:t>
                      </a:r>
                    </a:p>
                  </a:txBody>
                  <a:tcPr marL="6782" marR="6782" marT="678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</a:t>
                      </a:r>
                    </a:p>
                  </a:txBody>
                  <a:tcPr marL="6782" marR="6782" marT="67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Potenciál k další </a:t>
                      </a:r>
                      <a:r>
                        <a:rPr lang="cs-CZ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reprofilizaci</a:t>
                      </a:r>
                      <a:r>
                        <a:rPr lang="cs-CZ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</a:p>
                  </a:txBody>
                  <a:tcPr marL="6782" marR="6782" marT="67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cs-CZ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82" marR="6782" marT="67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cs-CZ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82" marR="6782" marT="678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cs-CZ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82" marR="6782" marT="67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9732909"/>
                  </a:ext>
                </a:extLst>
              </a:tr>
              <a:tr h="205589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Středočeský kraj</a:t>
                      </a:r>
                    </a:p>
                  </a:txBody>
                  <a:tcPr marL="6782" marR="6782" marT="678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323</a:t>
                      </a:r>
                    </a:p>
                  </a:txBody>
                  <a:tcPr marL="6782" marR="6782" marT="678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64</a:t>
                      </a:r>
                    </a:p>
                  </a:txBody>
                  <a:tcPr marL="6782" marR="6782" marT="67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9090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fontAlgn="ctr"/>
                      <a:endParaRPr lang="cs-CZ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82" marR="6782" marT="67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cs-CZ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82" marR="6782" marT="67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cs-CZ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82" marR="6782" marT="678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cs-CZ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82" marR="6782" marT="67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20546735"/>
                  </a:ext>
                </a:extLst>
              </a:tr>
              <a:tr h="205589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Jihočeský kraj</a:t>
                      </a:r>
                    </a:p>
                  </a:txBody>
                  <a:tcPr marL="6782" marR="6782" marT="678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266</a:t>
                      </a:r>
                    </a:p>
                  </a:txBody>
                  <a:tcPr marL="6782" marR="6782" marT="678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83</a:t>
                      </a:r>
                    </a:p>
                  </a:txBody>
                  <a:tcPr marL="6782" marR="6782" marT="67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????????????</a:t>
                      </a:r>
                    </a:p>
                  </a:txBody>
                  <a:tcPr marL="6782" marR="6782" marT="67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cs-CZ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82" marR="6782" marT="67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cs-CZ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82" marR="6782" marT="678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cs-CZ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82" marR="6782" marT="67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1616353"/>
                  </a:ext>
                </a:extLst>
              </a:tr>
              <a:tr h="205589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Plzeňský kraj</a:t>
                      </a:r>
                    </a:p>
                  </a:txBody>
                  <a:tcPr marL="6782" marR="6782" marT="678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232</a:t>
                      </a:r>
                    </a:p>
                  </a:txBody>
                  <a:tcPr marL="6782" marR="6782" marT="678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</a:t>
                      </a:r>
                    </a:p>
                  </a:txBody>
                  <a:tcPr marL="6782" marR="6782" marT="67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7E7E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fontAlgn="ctr"/>
                      <a:endParaRPr lang="cs-CZ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82" marR="6782" marT="67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cs-CZ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82" marR="6782" marT="67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cs-CZ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82" marR="6782" marT="678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cs-CZ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82" marR="6782" marT="67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87267471"/>
                  </a:ext>
                </a:extLst>
              </a:tr>
              <a:tr h="205589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Karlovarský kraj</a:t>
                      </a:r>
                    </a:p>
                  </a:txBody>
                  <a:tcPr marL="6782" marR="6782" marT="678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86</a:t>
                      </a:r>
                    </a:p>
                  </a:txBody>
                  <a:tcPr marL="6782" marR="6782" marT="678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6782" marR="6782" marT="67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fontAlgn="ctr"/>
                      <a:endParaRPr lang="cs-CZ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82" marR="6782" marT="67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cs-CZ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82" marR="6782" marT="67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cs-CZ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82" marR="6782" marT="678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cs-CZ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82" marR="6782" marT="67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1115332"/>
                  </a:ext>
                </a:extLst>
              </a:tr>
              <a:tr h="205589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Ústecký kraj</a:t>
                      </a:r>
                    </a:p>
                  </a:txBody>
                  <a:tcPr marL="6782" marR="6782" marT="678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276</a:t>
                      </a:r>
                    </a:p>
                  </a:txBody>
                  <a:tcPr marL="6782" marR="6782" marT="678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</a:t>
                      </a:r>
                    </a:p>
                  </a:txBody>
                  <a:tcPr marL="6782" marR="6782" marT="67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7E7E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fontAlgn="ctr"/>
                      <a:endParaRPr lang="cs-CZ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82" marR="6782" marT="67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cs-CZ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82" marR="6782" marT="67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cs-CZ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82" marR="6782" marT="678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cs-CZ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82" marR="6782" marT="67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78845686"/>
                  </a:ext>
                </a:extLst>
              </a:tr>
              <a:tr h="205589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Liberecký kraj</a:t>
                      </a:r>
                    </a:p>
                  </a:txBody>
                  <a:tcPr marL="6782" marR="6782" marT="678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155</a:t>
                      </a:r>
                    </a:p>
                  </a:txBody>
                  <a:tcPr marL="6782" marR="6782" marT="678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</a:t>
                      </a:r>
                    </a:p>
                  </a:txBody>
                  <a:tcPr marL="6782" marR="6782" marT="67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66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fontAlgn="ctr"/>
                      <a:endParaRPr lang="cs-CZ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82" marR="6782" marT="67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cs-CZ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82" marR="6782" marT="67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cs-CZ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82" marR="6782" marT="678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cs-CZ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82" marR="6782" marT="67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1875156"/>
                  </a:ext>
                </a:extLst>
              </a:tr>
              <a:tr h="205589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Královéhradecký kraj</a:t>
                      </a:r>
                    </a:p>
                  </a:txBody>
                  <a:tcPr marL="6782" marR="6782" marT="678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284</a:t>
                      </a:r>
                    </a:p>
                  </a:txBody>
                  <a:tcPr marL="6782" marR="6782" marT="678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</a:t>
                      </a:r>
                    </a:p>
                  </a:txBody>
                  <a:tcPr marL="6782" marR="6782" marT="67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7E7E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fontAlgn="ctr"/>
                      <a:endParaRPr lang="cs-CZ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82" marR="6782" marT="67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cs-CZ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82" marR="6782" marT="67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cs-CZ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82" marR="6782" marT="678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cs-CZ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82" marR="6782" marT="67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8970223"/>
                  </a:ext>
                </a:extLst>
              </a:tr>
              <a:tr h="205589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Pardubický kraj</a:t>
                      </a:r>
                    </a:p>
                  </a:txBody>
                  <a:tcPr marL="6782" marR="6782" marT="678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154</a:t>
                      </a:r>
                    </a:p>
                  </a:txBody>
                  <a:tcPr marL="6782" marR="6782" marT="678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</a:t>
                      </a:r>
                    </a:p>
                  </a:txBody>
                  <a:tcPr marL="6782" marR="6782" marT="67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7E7E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fontAlgn="ctr"/>
                      <a:endParaRPr lang="cs-CZ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82" marR="6782" marT="67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cs-CZ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82" marR="6782" marT="67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cs-CZ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82" marR="6782" marT="678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cs-CZ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82" marR="6782" marT="67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20219881"/>
                  </a:ext>
                </a:extLst>
              </a:tr>
              <a:tr h="205589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Kraj Vysočina</a:t>
                      </a:r>
                    </a:p>
                  </a:txBody>
                  <a:tcPr marL="6782" marR="6782" marT="678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169</a:t>
                      </a:r>
                    </a:p>
                  </a:txBody>
                  <a:tcPr marL="6782" marR="6782" marT="678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67</a:t>
                      </a:r>
                    </a:p>
                  </a:txBody>
                  <a:tcPr marL="6782" marR="6782" marT="67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??????????????</a:t>
                      </a:r>
                    </a:p>
                  </a:txBody>
                  <a:tcPr marL="6782" marR="6782" marT="67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cs-CZ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82" marR="6782" marT="67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cs-CZ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82" marR="6782" marT="678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cs-CZ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82" marR="6782" marT="67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6147853"/>
                  </a:ext>
                </a:extLst>
              </a:tr>
              <a:tr h="205589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Jihomoravský kraj</a:t>
                      </a:r>
                    </a:p>
                  </a:txBody>
                  <a:tcPr marL="6782" marR="6782" marT="678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653</a:t>
                      </a:r>
                    </a:p>
                  </a:txBody>
                  <a:tcPr marL="6782" marR="6782" marT="678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139</a:t>
                      </a:r>
                    </a:p>
                  </a:txBody>
                  <a:tcPr marL="6782" marR="6782" marT="67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66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Potenciál k další </a:t>
                      </a:r>
                      <a:r>
                        <a:rPr lang="cs-CZ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reprofilizaci</a:t>
                      </a:r>
                      <a:r>
                        <a:rPr lang="cs-CZ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</a:p>
                  </a:txBody>
                  <a:tcPr marL="6782" marR="6782" marT="67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cs-CZ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82" marR="6782" marT="67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cs-CZ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82" marR="6782" marT="678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cs-CZ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82" marR="6782" marT="67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244996"/>
                  </a:ext>
                </a:extLst>
              </a:tr>
              <a:tr h="205589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Olomoucký kraj</a:t>
                      </a:r>
                    </a:p>
                  </a:txBody>
                  <a:tcPr marL="6782" marR="6782" marT="678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269</a:t>
                      </a:r>
                    </a:p>
                  </a:txBody>
                  <a:tcPr marL="6782" marR="6782" marT="678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</a:t>
                      </a:r>
                    </a:p>
                  </a:txBody>
                  <a:tcPr marL="6782" marR="6782" marT="67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7E7E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fontAlgn="ctr"/>
                      <a:endParaRPr lang="cs-CZ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82" marR="6782" marT="67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cs-CZ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82" marR="6782" marT="67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cs-CZ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82" marR="6782" marT="678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cs-CZ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82" marR="6782" marT="67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3514192"/>
                  </a:ext>
                </a:extLst>
              </a:tr>
              <a:tr h="205589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Zlínský kraj</a:t>
                      </a:r>
                    </a:p>
                  </a:txBody>
                  <a:tcPr marL="6782" marR="6782" marT="678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200</a:t>
                      </a:r>
                    </a:p>
                  </a:txBody>
                  <a:tcPr marL="6782" marR="6782" marT="678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</a:t>
                      </a:r>
                    </a:p>
                  </a:txBody>
                  <a:tcPr marL="6782" marR="6782" marT="67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7E7E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fontAlgn="ctr"/>
                      <a:endParaRPr lang="cs-CZ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82" marR="6782" marT="67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cs-CZ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82" marR="6782" marT="67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cs-CZ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82" marR="6782" marT="678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cs-CZ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82" marR="6782" marT="67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9861648"/>
                  </a:ext>
                </a:extLst>
              </a:tr>
              <a:tr h="213812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Moravskoslezský kraj</a:t>
                      </a:r>
                    </a:p>
                  </a:txBody>
                  <a:tcPr marL="6782" marR="6782" marT="678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540</a:t>
                      </a:r>
                    </a:p>
                  </a:txBody>
                  <a:tcPr marL="6782" marR="6782" marT="678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141</a:t>
                      </a:r>
                    </a:p>
                  </a:txBody>
                  <a:tcPr marL="6782" marR="6782" marT="67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66"/>
                    </a:solidFill>
                  </a:tcPr>
                </a:tc>
                <a:tc rowSpan="2" gridSpan="4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??????????????</a:t>
                      </a:r>
                    </a:p>
                  </a:txBody>
                  <a:tcPr marL="6782" marR="6782" marT="67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pPr algn="ctr" fontAlgn="ctr"/>
                      <a:endParaRPr lang="cs-CZ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82" marR="6782" marT="67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pPr algn="ctr" fontAlgn="ctr"/>
                      <a:endParaRPr lang="cs-CZ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82" marR="6782" marT="678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pPr algn="ctr" fontAlgn="ctr"/>
                      <a:endParaRPr lang="cs-CZ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82" marR="6782" marT="67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8954328"/>
                  </a:ext>
                </a:extLst>
              </a:tr>
              <a:tr h="238484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Celkové kapacity ČR</a:t>
                      </a:r>
                    </a:p>
                  </a:txBody>
                  <a:tcPr marL="6782" marR="6782" marT="678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4B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4 705</a:t>
                      </a:r>
                    </a:p>
                  </a:txBody>
                  <a:tcPr marL="6782" marR="6782" marT="678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808</a:t>
                      </a:r>
                    </a:p>
                  </a:txBody>
                  <a:tcPr marL="6782" marR="6782" marT="678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7E7E"/>
                    </a:solidFill>
                  </a:tcPr>
                </a:tc>
                <a:tc gridSpan="4" vMerge="1">
                  <a:txBody>
                    <a:bodyPr/>
                    <a:lstStyle/>
                    <a:p>
                      <a:pPr algn="ctr" fontAlgn="ctr"/>
                      <a:endParaRPr lang="cs-CZ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82" marR="6782" marT="678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 algn="ctr" fontAlgn="ctr"/>
                      <a:endParaRPr lang="cs-CZ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82" marR="6782" marT="678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 algn="ctr" fontAlgn="ctr"/>
                      <a:endParaRPr lang="cs-CZ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82" marR="6782" marT="678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 algn="ctr" fontAlgn="ctr"/>
                      <a:endParaRPr lang="cs-CZ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82" marR="6782" marT="678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4947830"/>
                  </a:ext>
                </a:extLst>
              </a:tr>
              <a:tr h="197366">
                <a:tc>
                  <a:txBody>
                    <a:bodyPr/>
                    <a:lstStyle/>
                    <a:p>
                      <a:pPr algn="ctr" fontAlgn="ctr"/>
                      <a:endParaRPr lang="cs-CZ" sz="1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82" marR="6782" marT="6782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82" marR="6782" marT="6782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82" marR="6782" marT="6782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82" marR="6782" marT="6782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3">
                  <a:txBody>
                    <a:bodyPr/>
                    <a:lstStyle/>
                    <a:p>
                      <a:pPr algn="l" fontAlgn="b"/>
                      <a:r>
                        <a:rPr lang="cs-CZ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Zdroj: Online databáze NDLP UZIS</a:t>
                      </a:r>
                    </a:p>
                  </a:txBody>
                  <a:tcPr marL="6782" marR="6782" marT="6782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1034027"/>
                  </a:ext>
                </a:extLst>
              </a:tr>
              <a:tr h="193017">
                <a:tc>
                  <a:txBody>
                    <a:bodyPr/>
                    <a:lstStyle/>
                    <a:p>
                      <a:pPr algn="l" fontAlgn="b"/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82" marR="6782" marT="67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82" marR="6782" marT="67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82" marR="6782" marT="67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82" marR="6782" marT="67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82" marR="6782" marT="67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82" marR="6782" marT="67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82" marR="6782" marT="67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63834838"/>
                  </a:ext>
                </a:extLst>
              </a:tr>
              <a:tr h="377811">
                <a:tc>
                  <a:txBody>
                    <a:bodyPr/>
                    <a:lstStyle/>
                    <a:p>
                      <a:pPr algn="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Legenda:  </a:t>
                      </a:r>
                    </a:p>
                  </a:txBody>
                  <a:tcPr marL="6782" marR="6782" marT="678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100 - 50,1 %</a:t>
                      </a:r>
                    </a:p>
                  </a:txBody>
                  <a:tcPr marL="6782" marR="6782" marT="678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50 - 30,1 %</a:t>
                      </a:r>
                    </a:p>
                  </a:txBody>
                  <a:tcPr marL="6782" marR="6782" marT="678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30 - 20,1 %</a:t>
                      </a:r>
                    </a:p>
                  </a:txBody>
                  <a:tcPr marL="6782" marR="6782" marT="678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D9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20 - 10,1 %</a:t>
                      </a:r>
                    </a:p>
                  </a:txBody>
                  <a:tcPr marL="6782" marR="6782" marT="678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897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10 - 0 %</a:t>
                      </a:r>
                    </a:p>
                  </a:txBody>
                  <a:tcPr marL="6782" marR="6782" marT="678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volných kapacit</a:t>
                      </a:r>
                    </a:p>
                  </a:txBody>
                  <a:tcPr marL="6782" marR="6782" marT="678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39552996"/>
                  </a:ext>
                </a:extLst>
              </a:tr>
              <a:tr h="271377">
                <a:tc gridSpan="3">
                  <a:txBody>
                    <a:bodyPr/>
                    <a:lstStyle/>
                    <a:p>
                      <a:pPr algn="r" fontAlgn="b"/>
                      <a:r>
                        <a:rPr lang="pl-PL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Nemocnice s aktualizací starší 48 hod.: </a:t>
                      </a:r>
                    </a:p>
                  </a:txBody>
                  <a:tcPr marL="6782" marR="6782" marT="67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3x</a:t>
                      </a:r>
                    </a:p>
                  </a:txBody>
                  <a:tcPr marL="6782" marR="6782" marT="67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cs-CZ" sz="1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82" marR="6782" marT="6782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82" marR="6782" marT="67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82" marR="6782" marT="67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5085412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2148220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ovéPole 5"/>
          <p:cNvSpPr txBox="1"/>
          <p:nvPr/>
        </p:nvSpPr>
        <p:spPr>
          <a:xfrm>
            <a:off x="251149" y="2277669"/>
            <a:ext cx="1175978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6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DĚKUJI ZA POZORNOST </a:t>
            </a:r>
            <a:endParaRPr kumimoji="0" lang="cs-CZ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459802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ovéPole 5"/>
          <p:cNvSpPr txBox="1"/>
          <p:nvPr/>
        </p:nvSpPr>
        <p:spPr>
          <a:xfrm>
            <a:off x="152440" y="184231"/>
            <a:ext cx="11800935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3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Hlavní rizika současného</a:t>
            </a:r>
            <a:r>
              <a:rPr kumimoji="0" lang="cs-CZ" sz="3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cs-CZ" sz="3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stavu</a:t>
            </a:r>
            <a:endParaRPr kumimoji="0" lang="cs-CZ" sz="3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Šipka dolů 1"/>
          <p:cNvSpPr/>
          <p:nvPr/>
        </p:nvSpPr>
        <p:spPr>
          <a:xfrm rot="2872147">
            <a:off x="3496849" y="996590"/>
            <a:ext cx="432357" cy="83516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Šipka dolů 4"/>
          <p:cNvSpPr/>
          <p:nvPr/>
        </p:nvSpPr>
        <p:spPr>
          <a:xfrm rot="19062922">
            <a:off x="7978927" y="1008535"/>
            <a:ext cx="432357" cy="83516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ovéPole 6"/>
          <p:cNvSpPr txBox="1"/>
          <p:nvPr/>
        </p:nvSpPr>
        <p:spPr>
          <a:xfrm>
            <a:off x="334180" y="1979540"/>
            <a:ext cx="4120125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</a:rPr>
              <a:t>Stále </a:t>
            </a:r>
            <a:r>
              <a:rPr kumimoji="0" lang="cs-CZ" sz="2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</a:rPr>
              <a:t>silné komunitní</a:t>
            </a:r>
            <a:r>
              <a:rPr kumimoji="0" lang="cs-CZ" sz="2600" b="1" i="0" u="none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</a:rPr>
              <a:t> šíření </a:t>
            </a:r>
            <a:r>
              <a:rPr kumimoji="0" lang="cs-CZ" sz="2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</a:rPr>
              <a:t>nákazy </a:t>
            </a:r>
            <a:r>
              <a:rPr kumimoji="0" lang="cs-CZ" sz="2600" b="1" i="0" u="none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</a:rPr>
              <a:t>s rizikem výskytu britské mutace viru </a:t>
            </a:r>
            <a:endParaRPr kumimoji="0" lang="cs-CZ" sz="26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TextovéPole 8"/>
          <p:cNvSpPr txBox="1"/>
          <p:nvPr/>
        </p:nvSpPr>
        <p:spPr>
          <a:xfrm>
            <a:off x="7083910" y="1938291"/>
            <a:ext cx="4869465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</a:rPr>
              <a:t>Vysoká obsazenost nemocnic 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</a:rPr>
              <a:t>–</a:t>
            </a:r>
            <a:r>
              <a:rPr kumimoji="0" lang="cs-CZ" sz="260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</a:rPr>
              <a:t> v některých regionech vysoce rizikový stav</a:t>
            </a:r>
            <a:endParaRPr kumimoji="0" lang="cs-CZ" sz="26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Šipka dolů 9"/>
          <p:cNvSpPr/>
          <p:nvPr/>
        </p:nvSpPr>
        <p:spPr>
          <a:xfrm>
            <a:off x="5459168" y="1812527"/>
            <a:ext cx="768229" cy="2043586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ovéPole 10"/>
          <p:cNvSpPr txBox="1"/>
          <p:nvPr/>
        </p:nvSpPr>
        <p:spPr>
          <a:xfrm>
            <a:off x="1133220" y="3991823"/>
            <a:ext cx="950917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3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Nákaza velkého množství zranitelných pacientů (v pracovních dnech &gt; 1300)</a:t>
            </a:r>
            <a:endParaRPr kumimoji="0" lang="cs-CZ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Šipka dolů 11"/>
          <p:cNvSpPr/>
          <p:nvPr/>
        </p:nvSpPr>
        <p:spPr>
          <a:xfrm>
            <a:off x="5522547" y="5244323"/>
            <a:ext cx="768229" cy="514540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extovéPole 12"/>
          <p:cNvSpPr txBox="1"/>
          <p:nvPr/>
        </p:nvSpPr>
        <p:spPr>
          <a:xfrm>
            <a:off x="372972" y="5913673"/>
            <a:ext cx="110673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kumimoji="0" lang="cs-CZ" sz="3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Stále vysoké riziko zátěže </a:t>
            </a:r>
            <a:r>
              <a:rPr lang="cs-CZ" sz="3600" b="1" dirty="0">
                <a:solidFill>
                  <a:srgbClr val="C00000"/>
                </a:solidFill>
                <a:latin typeface="Calibri" panose="020F0502020204030204"/>
              </a:rPr>
              <a:t>a překročení kapacit </a:t>
            </a:r>
            <a:r>
              <a:rPr lang="cs-CZ" sz="3200" b="1" dirty="0">
                <a:solidFill>
                  <a:srgbClr val="C00000"/>
                </a:solidFill>
              </a:rPr>
              <a:t>nemocnic </a:t>
            </a:r>
            <a:endParaRPr kumimoji="0" lang="cs-CZ" sz="30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40493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ovéPole 5"/>
          <p:cNvSpPr txBox="1"/>
          <p:nvPr/>
        </p:nvSpPr>
        <p:spPr>
          <a:xfrm>
            <a:off x="152440" y="184231"/>
            <a:ext cx="11800935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3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Hlavní rizika současného</a:t>
            </a:r>
            <a:r>
              <a:rPr kumimoji="0" lang="cs-CZ" sz="3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cs-CZ" sz="3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stavu</a:t>
            </a:r>
            <a:endParaRPr kumimoji="0" lang="cs-CZ" sz="3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ovéPole 6"/>
          <p:cNvSpPr txBox="1"/>
          <p:nvPr/>
        </p:nvSpPr>
        <p:spPr>
          <a:xfrm>
            <a:off x="738215" y="1129796"/>
            <a:ext cx="10629384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4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</a:rPr>
              <a:t>Potenciál šíření nakažlivější formy viru je velký, pokud dojde k masivnímu rozvolnění,</a:t>
            </a:r>
            <a:r>
              <a:rPr kumimoji="0" lang="cs-CZ" sz="4000" b="1" i="0" u="none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</a:rPr>
              <a:t> tak tomuto riziku „populace vyjde vstříc“ a urychlí ho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sz="4000" b="1" dirty="0">
              <a:solidFill>
                <a:srgbClr val="C00000"/>
              </a:solidFill>
              <a:latin typeface="Calibri" panose="020F0502020204030204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40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</a:rPr>
              <a:t>První signál hrozícího růstu epidemie dává mírně narůstající relativní pozitivita testů  </a:t>
            </a:r>
            <a:endParaRPr kumimoji="0" lang="cs-CZ" sz="40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Šipka dolů 2"/>
          <p:cNvSpPr/>
          <p:nvPr/>
        </p:nvSpPr>
        <p:spPr>
          <a:xfrm>
            <a:off x="5369416" y="5338619"/>
            <a:ext cx="1551709" cy="122843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86211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E673707-12E2-4D1E-AB03-FD25BE4817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501" y="2"/>
            <a:ext cx="8006053" cy="576000"/>
          </a:xfrm>
        </p:spPr>
        <p:txBody>
          <a:bodyPr/>
          <a:lstStyle/>
          <a:p>
            <a:r>
              <a:rPr lang="cs-CZ" dirty="0">
                <a:latin typeface="+mj-lt"/>
              </a:rPr>
              <a:t>Podíl pozitivních testů: </a:t>
            </a:r>
            <a:r>
              <a:rPr lang="cs-CZ" dirty="0"/>
              <a:t>diagnostické indikace </a:t>
            </a:r>
            <a:endParaRPr lang="cs-CZ" dirty="0">
              <a:latin typeface="+mj-lt"/>
            </a:endParaRPr>
          </a:p>
        </p:txBody>
      </p:sp>
      <p:sp>
        <p:nvSpPr>
          <p:cNvPr id="12" name="TextovéPole 11">
            <a:extLst>
              <a:ext uri="{FF2B5EF4-FFF2-40B4-BE49-F238E27FC236}">
                <a16:creationId xmlns:a16="http://schemas.microsoft.com/office/drawing/2014/main" id="{CC555464-C1F2-4124-821F-660B522ED9C8}"/>
              </a:ext>
            </a:extLst>
          </p:cNvPr>
          <p:cNvSpPr txBox="1"/>
          <p:nvPr/>
        </p:nvSpPr>
        <p:spPr>
          <a:xfrm rot="16200000">
            <a:off x="-978817" y="3904624"/>
            <a:ext cx="27527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Podíl pozitivních případů v ČR</a:t>
            </a:r>
          </a:p>
        </p:txBody>
      </p:sp>
      <p:graphicFrame>
        <p:nvGraphicFramePr>
          <p:cNvPr id="13" name="Chart 4">
            <a:extLst>
              <a:ext uri="{FF2B5EF4-FFF2-40B4-BE49-F238E27FC236}">
                <a16:creationId xmlns:a16="http://schemas.microsoft.com/office/drawing/2014/main" id="{DDCE47EF-31FF-4F5A-A8E9-CB9CFC669B69}"/>
              </a:ext>
            </a:extLst>
          </p:cNvPr>
          <p:cNvGraphicFramePr/>
          <p:nvPr/>
        </p:nvGraphicFramePr>
        <p:xfrm>
          <a:off x="671739" y="1459764"/>
          <a:ext cx="11010187" cy="52839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4" name="Tabulka 13">
            <a:extLst>
              <a:ext uri="{FF2B5EF4-FFF2-40B4-BE49-F238E27FC236}">
                <a16:creationId xmlns:a16="http://schemas.microsoft.com/office/drawing/2014/main" id="{89035A64-0D86-4F2C-896C-E1196488E69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7044234"/>
              </p:ext>
            </p:extLst>
          </p:nvPr>
        </p:nvGraphicFramePr>
        <p:xfrm>
          <a:off x="1690227" y="487323"/>
          <a:ext cx="3153360" cy="2124916"/>
        </p:xfrm>
        <a:graphic>
          <a:graphicData uri="http://schemas.openxmlformats.org/drawingml/2006/table">
            <a:tbl>
              <a:tblPr/>
              <a:tblGrid>
                <a:gridCol w="1683484">
                  <a:extLst>
                    <a:ext uri="{9D8B030D-6E8A-4147-A177-3AD203B41FA5}">
                      <a16:colId xmlns:a16="http://schemas.microsoft.com/office/drawing/2014/main" val="3546016253"/>
                    </a:ext>
                  </a:extLst>
                </a:gridCol>
                <a:gridCol w="1469876">
                  <a:extLst>
                    <a:ext uri="{9D8B030D-6E8A-4147-A177-3AD203B41FA5}">
                      <a16:colId xmlns:a16="http://schemas.microsoft.com/office/drawing/2014/main" val="1748583085"/>
                    </a:ext>
                  </a:extLst>
                </a:gridCol>
              </a:tblGrid>
              <a:tr h="262687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Datum*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cs-CZ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Podíl pozitivních případů </a:t>
                      </a:r>
                      <a:endParaRPr lang="cs-CZ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37795841"/>
                  </a:ext>
                </a:extLst>
              </a:tr>
              <a:tr h="21682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5.2.2021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31,7%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15809829"/>
                  </a:ext>
                </a:extLst>
              </a:tr>
              <a:tr h="208795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6.2.2021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36,9%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3172434"/>
                  </a:ext>
                </a:extLst>
              </a:tr>
              <a:tr h="208795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7.2.2021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35,7%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21266616"/>
                  </a:ext>
                </a:extLst>
              </a:tr>
              <a:tr h="208795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8.2.2021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32,8%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19860033"/>
                  </a:ext>
                </a:extLst>
              </a:tr>
              <a:tr h="208795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9.2.2021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36,7%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18693542"/>
                  </a:ext>
                </a:extLst>
              </a:tr>
              <a:tr h="208795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10.2.2021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35,5%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49193932"/>
                  </a:ext>
                </a:extLst>
              </a:tr>
              <a:tr h="208795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11.2.2021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35,7%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1735245"/>
                  </a:ext>
                </a:extLst>
              </a:tr>
              <a:tr h="264289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Průměrný podíl</a:t>
                      </a:r>
                      <a:b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za posledních 7 dní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35,0%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3649966"/>
                  </a:ext>
                </a:extLst>
              </a:tr>
            </a:tbl>
          </a:graphicData>
        </a:graphic>
      </p:graphicFrame>
      <p:sp>
        <p:nvSpPr>
          <p:cNvPr id="3" name="TextovéPole 2"/>
          <p:cNvSpPr txBox="1"/>
          <p:nvPr/>
        </p:nvSpPr>
        <p:spPr>
          <a:xfrm>
            <a:off x="11432544" y="2429163"/>
            <a:ext cx="4987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4800" dirty="0">
                <a:solidFill>
                  <a:srgbClr val="FF0000"/>
                </a:solidFill>
                <a:latin typeface="Arial Black" panose="020B0A04020102020204" pitchFamily="34" charset="0"/>
              </a:rPr>
              <a:t>!</a:t>
            </a:r>
            <a:endParaRPr lang="en-US" sz="4800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01248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ovéPole 5"/>
          <p:cNvSpPr txBox="1"/>
          <p:nvPr/>
        </p:nvSpPr>
        <p:spPr>
          <a:xfrm>
            <a:off x="152440" y="184231"/>
            <a:ext cx="11800935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3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Hlavní rizika současného stavu</a:t>
            </a:r>
            <a:endParaRPr kumimoji="0" lang="cs-CZ" sz="3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ovéPole 6"/>
          <p:cNvSpPr txBox="1"/>
          <p:nvPr/>
        </p:nvSpPr>
        <p:spPr>
          <a:xfrm>
            <a:off x="738214" y="1092855"/>
            <a:ext cx="10629384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4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Potenciál šíření nakažlivější formy viru je velký, pokud dojde k masivnímu rozvolnění, tak tomuto riziku „populace vyjde vstříc“ a urychlí ho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40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Další signál hrozícího růstu epidemie dává vývoj</a:t>
            </a:r>
            <a:r>
              <a:rPr kumimoji="0" lang="cs-CZ" sz="4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v nejvíce zasažených regionech, kde je zátěž až 2,5x vyšší než v ostatních regionech</a:t>
            </a:r>
            <a:endParaRPr kumimoji="0" lang="cs-CZ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Šipka dolů 2"/>
          <p:cNvSpPr/>
          <p:nvPr/>
        </p:nvSpPr>
        <p:spPr>
          <a:xfrm>
            <a:off x="5277051" y="5494060"/>
            <a:ext cx="1551709" cy="122843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664074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Nadpis 2">
            <a:extLst>
              <a:ext uri="{FF2B5EF4-FFF2-40B4-BE49-F238E27FC236}">
                <a16:creationId xmlns:a16="http://schemas.microsoft.com/office/drawing/2014/main" id="{BDABC326-A3D3-4D80-808C-B82C6655C2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211" y="0"/>
            <a:ext cx="10125069" cy="576000"/>
          </a:xfrm>
        </p:spPr>
        <p:txBody>
          <a:bodyPr/>
          <a:lstStyle/>
          <a:p>
            <a:r>
              <a:rPr lang="cs-CZ" dirty="0"/>
              <a:t>14 denní počet nových případů (na 100 000 obyv.)</a:t>
            </a:r>
            <a:r>
              <a:rPr lang="en-US" dirty="0"/>
              <a:t> v ORP – v</a:t>
            </a:r>
            <a:r>
              <a:rPr lang="cs-CZ" dirty="0"/>
              <a:t>ý</a:t>
            </a:r>
            <a:r>
              <a:rPr lang="en-US" dirty="0" err="1"/>
              <a:t>voj</a:t>
            </a:r>
            <a:r>
              <a:rPr lang="en-US" dirty="0"/>
              <a:t> </a:t>
            </a:r>
            <a:r>
              <a:rPr lang="en-US" dirty="0" err="1"/>
              <a:t>situace</a:t>
            </a:r>
            <a:endParaRPr lang="cs-CZ" dirty="0">
              <a:latin typeface="+mj-lt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BE080D6-FC53-427A-9C73-FAC7AD1D2FCD}"/>
              </a:ext>
            </a:extLst>
          </p:cNvPr>
          <p:cNvSpPr/>
          <p:nvPr/>
        </p:nvSpPr>
        <p:spPr>
          <a:xfrm>
            <a:off x="9894949" y="4534694"/>
            <a:ext cx="180000" cy="180000"/>
          </a:xfrm>
          <a:prstGeom prst="rect">
            <a:avLst/>
          </a:prstGeom>
          <a:solidFill>
            <a:srgbClr val="2B83BA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E4925A4-86A9-42E1-B474-EC1CB00F06FB}"/>
              </a:ext>
            </a:extLst>
          </p:cNvPr>
          <p:cNvSpPr/>
          <p:nvPr/>
        </p:nvSpPr>
        <p:spPr>
          <a:xfrm>
            <a:off x="9894949" y="4843420"/>
            <a:ext cx="180000" cy="180000"/>
          </a:xfrm>
          <a:prstGeom prst="rect">
            <a:avLst/>
          </a:prstGeom>
          <a:solidFill>
            <a:srgbClr val="80BFA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31920F6-822D-4D8E-9016-3491B8DD67F4}"/>
              </a:ext>
            </a:extLst>
          </p:cNvPr>
          <p:cNvSpPr/>
          <p:nvPr/>
        </p:nvSpPr>
        <p:spPr>
          <a:xfrm>
            <a:off x="9894949" y="5152146"/>
            <a:ext cx="180000" cy="180000"/>
          </a:xfrm>
          <a:prstGeom prst="rect">
            <a:avLst/>
          </a:prstGeom>
          <a:solidFill>
            <a:srgbClr val="C7E8AD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3996B81-667A-401C-967B-28C2A48E23CC}"/>
              </a:ext>
            </a:extLst>
          </p:cNvPr>
          <p:cNvSpPr/>
          <p:nvPr/>
        </p:nvSpPr>
        <p:spPr>
          <a:xfrm>
            <a:off x="9894949" y="5460872"/>
            <a:ext cx="180000" cy="180000"/>
          </a:xfrm>
          <a:prstGeom prst="rect">
            <a:avLst/>
          </a:prstGeom>
          <a:solidFill>
            <a:srgbClr val="E2E22E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F2DB380-5F7C-460F-BFDA-86D337A8CFE1}"/>
              </a:ext>
            </a:extLst>
          </p:cNvPr>
          <p:cNvSpPr/>
          <p:nvPr/>
        </p:nvSpPr>
        <p:spPr>
          <a:xfrm>
            <a:off x="9894949" y="5769598"/>
            <a:ext cx="180000" cy="180000"/>
          </a:xfrm>
          <a:prstGeom prst="rect">
            <a:avLst/>
          </a:prstGeom>
          <a:solidFill>
            <a:srgbClr val="FEAB4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08FD43E-EE03-4737-A366-C1F7D775579E}"/>
              </a:ext>
            </a:extLst>
          </p:cNvPr>
          <p:cNvSpPr txBox="1"/>
          <p:nvPr/>
        </p:nvSpPr>
        <p:spPr>
          <a:xfrm>
            <a:off x="10182331" y="4440028"/>
            <a:ext cx="7040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&lt; </a:t>
            </a: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7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00</a:t>
            </a:r>
            <a:endParaRPr kumimoji="0" lang="cs-CZ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B654345-6D6F-4D0F-813B-A10AFB3293A9}"/>
              </a:ext>
            </a:extLst>
          </p:cNvPr>
          <p:cNvSpPr txBox="1"/>
          <p:nvPr/>
        </p:nvSpPr>
        <p:spPr>
          <a:xfrm>
            <a:off x="10182331" y="4751318"/>
            <a:ext cx="109677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7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00 – </a:t>
            </a: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8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00</a:t>
            </a:r>
            <a:endParaRPr kumimoji="0" lang="cs-CZ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ECECFEB-BD0B-4FAF-9B8B-C8A903E5C1DE}"/>
              </a:ext>
            </a:extLst>
          </p:cNvPr>
          <p:cNvSpPr txBox="1"/>
          <p:nvPr/>
        </p:nvSpPr>
        <p:spPr>
          <a:xfrm>
            <a:off x="10182331" y="5062608"/>
            <a:ext cx="109677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8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00 – </a:t>
            </a: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9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00</a:t>
            </a:r>
            <a:endParaRPr kumimoji="0" lang="cs-CZ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14133F7-D8D6-4D0C-B56B-CAC8C40EE252}"/>
              </a:ext>
            </a:extLst>
          </p:cNvPr>
          <p:cNvSpPr txBox="1"/>
          <p:nvPr/>
        </p:nvSpPr>
        <p:spPr>
          <a:xfrm>
            <a:off x="10182331" y="5373898"/>
            <a:ext cx="126829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9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00 – </a:t>
            </a: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1 0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00</a:t>
            </a:r>
            <a:endParaRPr kumimoji="0" lang="cs-CZ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20DDF93-0D60-4DCB-A93B-533691C52B6E}"/>
              </a:ext>
            </a:extLst>
          </p:cNvPr>
          <p:cNvSpPr txBox="1"/>
          <p:nvPr/>
        </p:nvSpPr>
        <p:spPr>
          <a:xfrm>
            <a:off x="10182331" y="5685188"/>
            <a:ext cx="14398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1 0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00</a:t>
            </a: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– 1 100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B48D847-A97F-4AAA-A08B-55218BF2B7F5}"/>
              </a:ext>
            </a:extLst>
          </p:cNvPr>
          <p:cNvSpPr/>
          <p:nvPr/>
        </p:nvSpPr>
        <p:spPr>
          <a:xfrm>
            <a:off x="9894949" y="6078323"/>
            <a:ext cx="180000" cy="180000"/>
          </a:xfrm>
          <a:prstGeom prst="rect">
            <a:avLst/>
          </a:prstGeom>
          <a:solidFill>
            <a:srgbClr val="F12E15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70FDD93D-9CA2-41FC-953B-E1DA3769E12D}"/>
              </a:ext>
            </a:extLst>
          </p:cNvPr>
          <p:cNvSpPr/>
          <p:nvPr/>
        </p:nvSpPr>
        <p:spPr>
          <a:xfrm>
            <a:off x="9894949" y="6387047"/>
            <a:ext cx="180000" cy="180000"/>
          </a:xfrm>
          <a:prstGeom prst="rect">
            <a:avLst/>
          </a:prstGeom>
          <a:solidFill>
            <a:srgbClr val="AA131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B07D8BB-886C-4DD8-BE83-D1D89236D7C4}"/>
              </a:ext>
            </a:extLst>
          </p:cNvPr>
          <p:cNvSpPr txBox="1"/>
          <p:nvPr/>
        </p:nvSpPr>
        <p:spPr>
          <a:xfrm>
            <a:off x="10182331" y="5996478"/>
            <a:ext cx="14398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1 100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– </a:t>
            </a: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2 0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00</a:t>
            </a:r>
            <a:endParaRPr kumimoji="0" lang="cs-CZ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2588280-9570-4C47-854B-55E5855520E2}"/>
              </a:ext>
            </a:extLst>
          </p:cNvPr>
          <p:cNvSpPr txBox="1"/>
          <p:nvPr/>
        </p:nvSpPr>
        <p:spPr>
          <a:xfrm>
            <a:off x="10182331" y="6307770"/>
            <a:ext cx="8755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&gt; </a:t>
            </a: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2 0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00</a:t>
            </a:r>
            <a:endParaRPr kumimoji="0" lang="cs-CZ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26" name="Picture 25" descr="Map&#10;&#10;Description automatically generated">
            <a:extLst>
              <a:ext uri="{FF2B5EF4-FFF2-40B4-BE49-F238E27FC236}">
                <a16:creationId xmlns:a16="http://schemas.microsoft.com/office/drawing/2014/main" id="{3E67F68B-D68D-4E88-834A-88FDEE7C629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560"/>
          <a:stretch/>
        </p:blipFill>
        <p:spPr>
          <a:xfrm>
            <a:off x="88441" y="1147505"/>
            <a:ext cx="4121896" cy="2520000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64CE0D0D-957D-484D-987C-48B2FE3AD81E}"/>
              </a:ext>
            </a:extLst>
          </p:cNvPr>
          <p:cNvSpPr txBox="1"/>
          <p:nvPr/>
        </p:nvSpPr>
        <p:spPr>
          <a:xfrm>
            <a:off x="204659" y="803332"/>
            <a:ext cx="132440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26.1.2021</a:t>
            </a:r>
          </a:p>
        </p:txBody>
      </p:sp>
      <p:pic>
        <p:nvPicPr>
          <p:cNvPr id="4" name="Picture 3" descr="Map&#10;&#10;Description automatically generated">
            <a:extLst>
              <a:ext uri="{FF2B5EF4-FFF2-40B4-BE49-F238E27FC236}">
                <a16:creationId xmlns:a16="http://schemas.microsoft.com/office/drawing/2014/main" id="{C466A56C-7AB9-4F4D-B765-241A4132DCA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6" r="5183"/>
          <a:stretch/>
        </p:blipFill>
        <p:spPr>
          <a:xfrm>
            <a:off x="7936626" y="1171783"/>
            <a:ext cx="4035105" cy="2520000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71F13721-84D9-4AFF-B0C9-4A23BCAFD021}"/>
              </a:ext>
            </a:extLst>
          </p:cNvPr>
          <p:cNvSpPr txBox="1"/>
          <p:nvPr/>
        </p:nvSpPr>
        <p:spPr>
          <a:xfrm>
            <a:off x="8075009" y="819615"/>
            <a:ext cx="11817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9.2.2021</a:t>
            </a:r>
          </a:p>
        </p:txBody>
      </p:sp>
      <p:pic>
        <p:nvPicPr>
          <p:cNvPr id="13" name="Picture 12" descr="Map&#10;&#10;Description automatically generated">
            <a:extLst>
              <a:ext uri="{FF2B5EF4-FFF2-40B4-BE49-F238E27FC236}">
                <a16:creationId xmlns:a16="http://schemas.microsoft.com/office/drawing/2014/main" id="{05D33AA1-6B07-4024-BA44-17A362F9594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570"/>
          <a:stretch/>
        </p:blipFill>
        <p:spPr>
          <a:xfrm>
            <a:off x="3930948" y="1171783"/>
            <a:ext cx="4035105" cy="2520000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08690D9E-DE49-4295-9A43-F9A7F80F2992}"/>
              </a:ext>
            </a:extLst>
          </p:cNvPr>
          <p:cNvSpPr txBox="1"/>
          <p:nvPr/>
        </p:nvSpPr>
        <p:spPr>
          <a:xfrm>
            <a:off x="4069331" y="775364"/>
            <a:ext cx="11817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2.2.2021</a:t>
            </a:r>
          </a:p>
        </p:txBody>
      </p:sp>
      <p:sp>
        <p:nvSpPr>
          <p:cNvPr id="2" name="TextovéPole 1"/>
          <p:cNvSpPr txBox="1"/>
          <p:nvPr/>
        </p:nvSpPr>
        <p:spPr>
          <a:xfrm>
            <a:off x="796129" y="4439594"/>
            <a:ext cx="7562780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Problém zrychleného šíření nákazy se týká zejména severní a západní části Čech, kde je vysokými počty nakažených postupně zasahováno větší množství okresů. Situace je epidemiologicky nejrizikovější v okresech Trutnov, Náchod, Cheb a Sokolov. </a:t>
            </a:r>
            <a:endParaRPr kumimoji="0" lang="en-US" sz="2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342379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E083D3C-33A4-427C-8968-4D544558584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cs-CZ" b="1" dirty="0"/>
              <a:t>Datová a informační základna </a:t>
            </a:r>
            <a:br>
              <a:rPr lang="cs-CZ" b="1" dirty="0"/>
            </a:br>
            <a:r>
              <a:rPr lang="cs-CZ" b="1" dirty="0"/>
              <a:t>pro management pandemie COVID-19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3DC956FD-6669-4C82-B852-E3CE5A476C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8642" y="3931234"/>
            <a:ext cx="11905307" cy="1974265"/>
          </a:xfrm>
        </p:spPr>
        <p:txBody>
          <a:bodyPr>
            <a:normAutofit/>
          </a:bodyPr>
          <a:lstStyle/>
          <a:p>
            <a:r>
              <a:rPr lang="cs-CZ" sz="5400" b="1" dirty="0"/>
              <a:t>Co znamená riziko prudkého šíření nakažlivější formy viru? </a:t>
            </a:r>
          </a:p>
        </p:txBody>
      </p:sp>
    </p:spTree>
    <p:extLst>
      <p:ext uri="{BB962C8B-B14F-4D97-AF65-F5344CB8AC3E}">
        <p14:creationId xmlns:p14="http://schemas.microsoft.com/office/powerpoint/2010/main" val="13565644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>
            <a:extLst>
              <a:ext uri="{FF2B5EF4-FFF2-40B4-BE49-F238E27FC236}">
                <a16:creationId xmlns:a16="http://schemas.microsoft.com/office/drawing/2014/main" id="{3DC956FD-6669-4C82-B852-E3CE5A476C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7648" y="286328"/>
            <a:ext cx="11344275" cy="2689132"/>
          </a:xfrm>
        </p:spPr>
        <p:txBody>
          <a:bodyPr>
            <a:normAutofit/>
          </a:bodyPr>
          <a:lstStyle/>
          <a:p>
            <a:r>
              <a:rPr lang="cs-CZ" sz="5400" b="1" dirty="0"/>
              <a:t>Možný dopad nové mutace viru </a:t>
            </a:r>
          </a:p>
          <a:p>
            <a:r>
              <a:rPr lang="cs-CZ" sz="5400" b="1" i="1" dirty="0"/>
              <a:t>SARS-CoV-2: </a:t>
            </a:r>
            <a:r>
              <a:rPr lang="cs-CZ" sz="5400" b="1" dirty="0"/>
              <a:t>změna v dynamice šíření nákazy až k R = 1,4</a:t>
            </a:r>
            <a:endParaRPr lang="cs-CZ" sz="3900" b="1" dirty="0"/>
          </a:p>
        </p:txBody>
      </p:sp>
      <p:sp>
        <p:nvSpPr>
          <p:cNvPr id="4" name="TextovéPole 3"/>
          <p:cNvSpPr txBox="1"/>
          <p:nvPr/>
        </p:nvSpPr>
        <p:spPr>
          <a:xfrm>
            <a:off x="2746564" y="5131078"/>
            <a:ext cx="6344239" cy="646331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0,9 x 1,4 = 1,3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ovéPole 4"/>
          <p:cNvSpPr txBox="1"/>
          <p:nvPr/>
        </p:nvSpPr>
        <p:spPr>
          <a:xfrm>
            <a:off x="1546975" y="3044025"/>
            <a:ext cx="863299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Při stávajících opatřeních dosahujeme snížení dynamiky šíření původní formy nákazy na R = 0,9 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Šipka dolů 5"/>
          <p:cNvSpPr/>
          <p:nvPr/>
        </p:nvSpPr>
        <p:spPr>
          <a:xfrm>
            <a:off x="5443979" y="4483190"/>
            <a:ext cx="838986" cy="49019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ovéPole 6"/>
          <p:cNvSpPr txBox="1"/>
          <p:nvPr/>
        </p:nvSpPr>
        <p:spPr>
          <a:xfrm>
            <a:off x="2746563" y="5935103"/>
            <a:ext cx="6344239" cy="646331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0,9 x 1,5 = 1,4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extovéPole 1"/>
          <p:cNvSpPr txBox="1"/>
          <p:nvPr/>
        </p:nvSpPr>
        <p:spPr>
          <a:xfrm>
            <a:off x="9090802" y="5348425"/>
            <a:ext cx="81280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6000" dirty="0">
                <a:solidFill>
                  <a:srgbClr val="C00000"/>
                </a:solidFill>
                <a:latin typeface="Arial Black" panose="020B0A04020102020204" pitchFamily="34" charset="0"/>
              </a:rPr>
              <a:t>!</a:t>
            </a:r>
            <a:endParaRPr lang="en-US" sz="6000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sp>
        <p:nvSpPr>
          <p:cNvPr id="8" name="TextovéPole 7"/>
          <p:cNvSpPr txBox="1"/>
          <p:nvPr/>
        </p:nvSpPr>
        <p:spPr>
          <a:xfrm>
            <a:off x="1933762" y="5348424"/>
            <a:ext cx="81280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6000" dirty="0">
                <a:solidFill>
                  <a:srgbClr val="C00000"/>
                </a:solidFill>
                <a:latin typeface="Arial Black" panose="020B0A04020102020204" pitchFamily="34" charset="0"/>
              </a:rPr>
              <a:t>!</a:t>
            </a:r>
            <a:endParaRPr lang="en-US" sz="6000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77812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>
            <a:extLst>
              <a:ext uri="{FF2B5EF4-FFF2-40B4-BE49-F238E27FC236}">
                <a16:creationId xmlns:a16="http://schemas.microsoft.com/office/drawing/2014/main" id="{3DC956FD-6669-4C82-B852-E3CE5A476C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7648" y="240148"/>
            <a:ext cx="11344275" cy="1747862"/>
          </a:xfrm>
        </p:spPr>
        <p:txBody>
          <a:bodyPr>
            <a:normAutofit/>
          </a:bodyPr>
          <a:lstStyle/>
          <a:p>
            <a:r>
              <a:rPr lang="cs-CZ" sz="5400" b="1" dirty="0"/>
              <a:t>Proč se ještě šíření nové formy viru dramaticky neprojevilo? </a:t>
            </a:r>
            <a:endParaRPr lang="cs-CZ" sz="3900" b="1" i="1" dirty="0"/>
          </a:p>
        </p:txBody>
      </p:sp>
      <p:sp>
        <p:nvSpPr>
          <p:cNvPr id="4" name="TextovéPole 3"/>
          <p:cNvSpPr txBox="1"/>
          <p:nvPr/>
        </p:nvSpPr>
        <p:spPr>
          <a:xfrm>
            <a:off x="0" y="5241915"/>
            <a:ext cx="11979564" cy="1200329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Při prudkém rozvolnění</a:t>
            </a:r>
            <a:r>
              <a:rPr kumimoji="0" lang="cs-CZ" sz="36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může být návrat epidemie k prudkému růstu otázkou 7 – 10 dnů. Již nyní je reprodukční číslo 1,05. 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ovéPole 4"/>
          <p:cNvSpPr txBox="1"/>
          <p:nvPr/>
        </p:nvSpPr>
        <p:spPr>
          <a:xfrm>
            <a:off x="365566" y="2005751"/>
            <a:ext cx="11253779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3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Máme zavedena velmi silná opatření. A i když se částečně nedodržují, tak brání zrychlené reprodukci nové formy. … zřejmě ovšem s výjimkou nejvíce nakažených okresů.</a:t>
            </a:r>
            <a:endParaRPr kumimoji="0" lang="en-US" sz="3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Šipka dolů 5"/>
          <p:cNvSpPr/>
          <p:nvPr/>
        </p:nvSpPr>
        <p:spPr>
          <a:xfrm>
            <a:off x="5384689" y="4502091"/>
            <a:ext cx="1086456" cy="49019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63968865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Motiv systému Office">
  <a:themeElements>
    <a:clrScheme name="Vlastní 2">
      <a:dk1>
        <a:srgbClr val="5F5F5F"/>
      </a:dk1>
      <a:lt1>
        <a:sysClr val="window" lastClr="FFFFFF"/>
      </a:lt1>
      <a:dk2>
        <a:srgbClr val="84848E"/>
      </a:dk2>
      <a:lt2>
        <a:srgbClr val="F2F2F2"/>
      </a:lt2>
      <a:accent1>
        <a:srgbClr val="E7B13D"/>
      </a:accent1>
      <a:accent2>
        <a:srgbClr val="3D67BC"/>
      </a:accent2>
      <a:accent3>
        <a:srgbClr val="274073"/>
      </a:accent3>
      <a:accent4>
        <a:srgbClr val="84848E"/>
      </a:accent4>
      <a:accent5>
        <a:srgbClr val="D8D8D8"/>
      </a:accent5>
      <a:accent6>
        <a:srgbClr val="DDDCE0"/>
      </a:accent6>
      <a:hlink>
        <a:srgbClr val="1919FF"/>
      </a:hlink>
      <a:folHlink>
        <a:srgbClr val="00005F"/>
      </a:folHlink>
    </a:clrScheme>
    <a:fontScheme name="Paliativní péč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Motiv Office">
  <a:themeElements>
    <a:clrScheme name="COVID barvy">
      <a:dk1>
        <a:srgbClr val="000000"/>
      </a:dk1>
      <a:lt1>
        <a:srgbClr val="FFFFFF"/>
      </a:lt1>
      <a:dk2>
        <a:srgbClr val="D31145"/>
      </a:dk2>
      <a:lt2>
        <a:srgbClr val="FFFFFF"/>
      </a:lt2>
      <a:accent1>
        <a:srgbClr val="D31145"/>
      </a:accent1>
      <a:accent2>
        <a:srgbClr val="305983"/>
      </a:accent2>
      <a:accent3>
        <a:srgbClr val="00CD61"/>
      </a:accent3>
      <a:accent4>
        <a:srgbClr val="4010B7"/>
      </a:accent4>
      <a:accent5>
        <a:srgbClr val="E8EAEA"/>
      </a:accent5>
      <a:accent6>
        <a:srgbClr val="690923"/>
      </a:accent6>
      <a:hlink>
        <a:srgbClr val="FFFFFF"/>
      </a:hlink>
      <a:folHlink>
        <a:srgbClr val="FF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OVID-web-sablona.potx" id="{C38994A9-F061-444B-9E05-9BEC267D622E}" vid="{A910D504-DA16-416F-8B23-CC286EF2F513}"/>
    </a:ext>
  </a:extLst>
</a:theme>
</file>

<file path=ppt/theme/theme5.xml><?xml version="1.0" encoding="utf-8"?>
<a:theme xmlns:a="http://schemas.openxmlformats.org/drawingml/2006/main" name="6_Motiv Office">
  <a:themeElements>
    <a:clrScheme name="COVID barvy">
      <a:dk1>
        <a:srgbClr val="000000"/>
      </a:dk1>
      <a:lt1>
        <a:srgbClr val="FFFFFF"/>
      </a:lt1>
      <a:dk2>
        <a:srgbClr val="D31145"/>
      </a:dk2>
      <a:lt2>
        <a:srgbClr val="FFFFFF"/>
      </a:lt2>
      <a:accent1>
        <a:srgbClr val="D31145"/>
      </a:accent1>
      <a:accent2>
        <a:srgbClr val="305983"/>
      </a:accent2>
      <a:accent3>
        <a:srgbClr val="00CD61"/>
      </a:accent3>
      <a:accent4>
        <a:srgbClr val="4010B7"/>
      </a:accent4>
      <a:accent5>
        <a:srgbClr val="E8EAEA"/>
      </a:accent5>
      <a:accent6>
        <a:srgbClr val="690923"/>
      </a:accent6>
      <a:hlink>
        <a:srgbClr val="FFFFFF"/>
      </a:hlink>
      <a:folHlink>
        <a:srgbClr val="FF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OVID-web-sablona.potx" id="{C38994A9-F061-444B-9E05-9BEC267D622E}" vid="{A910D504-DA16-416F-8B23-CC286EF2F513}"/>
    </a:ext>
  </a:extLst>
</a:theme>
</file>

<file path=ppt/theme/theme6.xml><?xml version="1.0" encoding="utf-8"?>
<a:theme xmlns:a="http://schemas.openxmlformats.org/drawingml/2006/main" name="5_Motiv Office">
  <a:themeElements>
    <a:clrScheme name="COVID barvy">
      <a:dk1>
        <a:srgbClr val="000000"/>
      </a:dk1>
      <a:lt1>
        <a:srgbClr val="FFFFFF"/>
      </a:lt1>
      <a:dk2>
        <a:srgbClr val="D31145"/>
      </a:dk2>
      <a:lt2>
        <a:srgbClr val="FFFFFF"/>
      </a:lt2>
      <a:accent1>
        <a:srgbClr val="D31145"/>
      </a:accent1>
      <a:accent2>
        <a:srgbClr val="305983"/>
      </a:accent2>
      <a:accent3>
        <a:srgbClr val="00CD61"/>
      </a:accent3>
      <a:accent4>
        <a:srgbClr val="4010B7"/>
      </a:accent4>
      <a:accent5>
        <a:srgbClr val="E8EAEA"/>
      </a:accent5>
      <a:accent6>
        <a:srgbClr val="690923"/>
      </a:accent6>
      <a:hlink>
        <a:srgbClr val="FFFFFF"/>
      </a:hlink>
      <a:folHlink>
        <a:srgbClr val="FF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OVID-web-sablona.potx" id="{C38994A9-F061-444B-9E05-9BEC267D622E}" vid="{A910D504-DA16-416F-8B23-CC286EF2F513}"/>
    </a:ext>
  </a:extLst>
</a:theme>
</file>

<file path=ppt/theme/theme7.xml><?xml version="1.0" encoding="utf-8"?>
<a:theme xmlns:a="http://schemas.openxmlformats.org/drawingml/2006/main" name="3_Motiv Office">
  <a:themeElements>
    <a:clrScheme name="COVID barvy">
      <a:dk1>
        <a:srgbClr val="000000"/>
      </a:dk1>
      <a:lt1>
        <a:srgbClr val="FFFFFF"/>
      </a:lt1>
      <a:dk2>
        <a:srgbClr val="D31145"/>
      </a:dk2>
      <a:lt2>
        <a:srgbClr val="FFFFFF"/>
      </a:lt2>
      <a:accent1>
        <a:srgbClr val="D31145"/>
      </a:accent1>
      <a:accent2>
        <a:srgbClr val="305983"/>
      </a:accent2>
      <a:accent3>
        <a:srgbClr val="00CD61"/>
      </a:accent3>
      <a:accent4>
        <a:srgbClr val="4010B7"/>
      </a:accent4>
      <a:accent5>
        <a:srgbClr val="E8EAEA"/>
      </a:accent5>
      <a:accent6>
        <a:srgbClr val="690923"/>
      </a:accent6>
      <a:hlink>
        <a:srgbClr val="FFFFFF"/>
      </a:hlink>
      <a:folHlink>
        <a:srgbClr val="FF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ovid-reporting-20200715" id="{379A0E5D-63B7-482A-BD5E-A4CD691F8FBC}" vid="{74C76523-B6A0-4B86-942B-0A5EF321F495}"/>
    </a:ext>
  </a:extLst>
</a:theme>
</file>

<file path=ppt/theme/theme8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1290</Words>
  <Application>Microsoft Office PowerPoint</Application>
  <PresentationFormat>Širokoúhlá obrazovka</PresentationFormat>
  <Paragraphs>327</Paragraphs>
  <Slides>18</Slides>
  <Notes>4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7</vt:i4>
      </vt:variant>
      <vt:variant>
        <vt:lpstr>Nadpisy snímků</vt:lpstr>
      </vt:variant>
      <vt:variant>
        <vt:i4>18</vt:i4>
      </vt:variant>
    </vt:vector>
  </HeadingPairs>
  <TitlesOfParts>
    <vt:vector size="31" baseType="lpstr">
      <vt:lpstr>Arial</vt:lpstr>
      <vt:lpstr>Arial (Základní text)</vt:lpstr>
      <vt:lpstr>Arial Black</vt:lpstr>
      <vt:lpstr>Calibri</vt:lpstr>
      <vt:lpstr>Calibri Light</vt:lpstr>
      <vt:lpstr>Segoe UI</vt:lpstr>
      <vt:lpstr>Motiv Office</vt:lpstr>
      <vt:lpstr>1_Motiv systému Office</vt:lpstr>
      <vt:lpstr>2_Motiv Office</vt:lpstr>
      <vt:lpstr>1_Motiv Office</vt:lpstr>
      <vt:lpstr>6_Motiv Office</vt:lpstr>
      <vt:lpstr>5_Motiv Office</vt:lpstr>
      <vt:lpstr>3_Motiv Office</vt:lpstr>
      <vt:lpstr>Datová a informační základna  pro management pandemie COVID-19</vt:lpstr>
      <vt:lpstr>Prezentace aplikace PowerPoint</vt:lpstr>
      <vt:lpstr>Prezentace aplikace PowerPoint</vt:lpstr>
      <vt:lpstr>Podíl pozitivních testů: diagnostické indikace </vt:lpstr>
      <vt:lpstr>Prezentace aplikace PowerPoint</vt:lpstr>
      <vt:lpstr>14 denní počet nových případů (na 100 000 obyv.) v ORP – vývoj situace</vt:lpstr>
      <vt:lpstr>Datová a informační základna  pro management pandemie COVID-19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Národní dispečink lůžkové péče</vt:lpstr>
      <vt:lpstr>Prezentace aplikace PowerPoint</vt:lpstr>
      <vt:lpstr>Prezentace aplikace PowerPoint</vt:lpstr>
      <vt:lpstr>Prezentace aplikace PowerPoint</vt:lpstr>
      <vt:lpstr>Národní dispečink lůžkové péče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Martin Komenda</dc:creator>
  <cp:lastModifiedBy>Jan Blatny</cp:lastModifiedBy>
  <cp:revision>2401</cp:revision>
  <dcterms:created xsi:type="dcterms:W3CDTF">2020-03-16T10:06:11Z</dcterms:created>
  <dcterms:modified xsi:type="dcterms:W3CDTF">2021-02-12T11:41:52Z</dcterms:modified>
</cp:coreProperties>
</file>